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9" r:id="rId5"/>
    <p:sldId id="259" r:id="rId6"/>
    <p:sldId id="260" r:id="rId7"/>
    <p:sldId id="261" r:id="rId8"/>
    <p:sldId id="262" r:id="rId9"/>
    <p:sldId id="263" r:id="rId10"/>
    <p:sldId id="266" r:id="rId11"/>
    <p:sldId id="267" r:id="rId12"/>
    <p:sldId id="268" r:id="rId13"/>
    <p:sldId id="265" r:id="rId14"/>
    <p:sldId id="264"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A6D06AC3-79CE-4F08-904B-34E088150E83}">
          <p14:sldIdLst>
            <p14:sldId id="256"/>
            <p14:sldId id="257"/>
            <p14:sldId id="258"/>
            <p14:sldId id="269"/>
            <p14:sldId id="259"/>
            <p14:sldId id="260"/>
            <p14:sldId id="261"/>
            <p14:sldId id="262"/>
            <p14:sldId id="263"/>
            <p14:sldId id="266"/>
            <p14:sldId id="267"/>
            <p14:sldId id="268"/>
            <p14:sldId id="265"/>
            <p14:sldId id="26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135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1BD350B-9E87-4DD6-8238-C6C67461BE4C}" type="datetimeFigureOut">
              <a:rPr lang="en-ZA" smtClean="0"/>
              <a:t>2020/05/07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4C6E299A-8368-4916-A2DE-26784547D451}" type="slidenum">
              <a:rPr lang="en-ZA" smtClean="0"/>
              <a:t>‹#›</a:t>
            </a:fld>
            <a:endParaRPr lang="en-ZA"/>
          </a:p>
        </p:txBody>
      </p:sp>
    </p:spTree>
    <p:extLst>
      <p:ext uri="{BB962C8B-B14F-4D97-AF65-F5344CB8AC3E}">
        <p14:creationId xmlns:p14="http://schemas.microsoft.com/office/powerpoint/2010/main" val="146877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BD350B-9E87-4DD6-8238-C6C67461BE4C}" type="datetimeFigureOut">
              <a:rPr lang="en-ZA" smtClean="0"/>
              <a:t>2020/05/07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4C6E299A-8368-4916-A2DE-26784547D451}" type="slidenum">
              <a:rPr lang="en-ZA" smtClean="0"/>
              <a:t>‹#›</a:t>
            </a:fld>
            <a:endParaRPr lang="en-ZA"/>
          </a:p>
        </p:txBody>
      </p:sp>
    </p:spTree>
    <p:extLst>
      <p:ext uri="{BB962C8B-B14F-4D97-AF65-F5344CB8AC3E}">
        <p14:creationId xmlns:p14="http://schemas.microsoft.com/office/powerpoint/2010/main" val="3743731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BD350B-9E87-4DD6-8238-C6C67461BE4C}" type="datetimeFigureOut">
              <a:rPr lang="en-ZA" smtClean="0"/>
              <a:t>2020/05/07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4C6E299A-8368-4916-A2DE-26784547D451}" type="slidenum">
              <a:rPr lang="en-ZA" smtClean="0"/>
              <a:t>‹#›</a:t>
            </a:fld>
            <a:endParaRPr lang="en-ZA"/>
          </a:p>
        </p:txBody>
      </p:sp>
    </p:spTree>
    <p:extLst>
      <p:ext uri="{BB962C8B-B14F-4D97-AF65-F5344CB8AC3E}">
        <p14:creationId xmlns:p14="http://schemas.microsoft.com/office/powerpoint/2010/main" val="697965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BD350B-9E87-4DD6-8238-C6C67461BE4C}" type="datetimeFigureOut">
              <a:rPr lang="en-ZA" smtClean="0"/>
              <a:t>2020/05/07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4C6E299A-8368-4916-A2DE-26784547D451}" type="slidenum">
              <a:rPr lang="en-ZA" smtClean="0"/>
              <a:t>‹#›</a:t>
            </a:fld>
            <a:endParaRPr lang="en-ZA"/>
          </a:p>
        </p:txBody>
      </p:sp>
    </p:spTree>
    <p:extLst>
      <p:ext uri="{BB962C8B-B14F-4D97-AF65-F5344CB8AC3E}">
        <p14:creationId xmlns:p14="http://schemas.microsoft.com/office/powerpoint/2010/main" val="3968637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BD350B-9E87-4DD6-8238-C6C67461BE4C}" type="datetimeFigureOut">
              <a:rPr lang="en-ZA" smtClean="0"/>
              <a:t>2020/05/07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4C6E299A-8368-4916-A2DE-26784547D451}" type="slidenum">
              <a:rPr lang="en-ZA" smtClean="0"/>
              <a:t>‹#›</a:t>
            </a:fld>
            <a:endParaRPr lang="en-ZA"/>
          </a:p>
        </p:txBody>
      </p:sp>
    </p:spTree>
    <p:extLst>
      <p:ext uri="{BB962C8B-B14F-4D97-AF65-F5344CB8AC3E}">
        <p14:creationId xmlns:p14="http://schemas.microsoft.com/office/powerpoint/2010/main" val="3224296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1BD350B-9E87-4DD6-8238-C6C67461BE4C}" type="datetimeFigureOut">
              <a:rPr lang="en-ZA" smtClean="0"/>
              <a:t>2020/05/07</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4C6E299A-8368-4916-A2DE-26784547D451}" type="slidenum">
              <a:rPr lang="en-ZA" smtClean="0"/>
              <a:t>‹#›</a:t>
            </a:fld>
            <a:endParaRPr lang="en-ZA"/>
          </a:p>
        </p:txBody>
      </p:sp>
    </p:spTree>
    <p:extLst>
      <p:ext uri="{BB962C8B-B14F-4D97-AF65-F5344CB8AC3E}">
        <p14:creationId xmlns:p14="http://schemas.microsoft.com/office/powerpoint/2010/main" val="2251774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1BD350B-9E87-4DD6-8238-C6C67461BE4C}" type="datetimeFigureOut">
              <a:rPr lang="en-ZA" smtClean="0"/>
              <a:t>2020/05/07</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4C6E299A-8368-4916-A2DE-26784547D451}" type="slidenum">
              <a:rPr lang="en-ZA" smtClean="0"/>
              <a:t>‹#›</a:t>
            </a:fld>
            <a:endParaRPr lang="en-ZA"/>
          </a:p>
        </p:txBody>
      </p:sp>
    </p:spTree>
    <p:extLst>
      <p:ext uri="{BB962C8B-B14F-4D97-AF65-F5344CB8AC3E}">
        <p14:creationId xmlns:p14="http://schemas.microsoft.com/office/powerpoint/2010/main" val="4139812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BD350B-9E87-4DD6-8238-C6C67461BE4C}" type="datetimeFigureOut">
              <a:rPr lang="en-ZA" smtClean="0"/>
              <a:t>2020/05/07</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4C6E299A-8368-4916-A2DE-26784547D451}" type="slidenum">
              <a:rPr lang="en-ZA" smtClean="0"/>
              <a:t>‹#›</a:t>
            </a:fld>
            <a:endParaRPr lang="en-ZA"/>
          </a:p>
        </p:txBody>
      </p:sp>
    </p:spTree>
    <p:extLst>
      <p:ext uri="{BB962C8B-B14F-4D97-AF65-F5344CB8AC3E}">
        <p14:creationId xmlns:p14="http://schemas.microsoft.com/office/powerpoint/2010/main" val="3377819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BD350B-9E87-4DD6-8238-C6C67461BE4C}" type="datetimeFigureOut">
              <a:rPr lang="en-ZA" smtClean="0"/>
              <a:t>2020/05/07</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4C6E299A-8368-4916-A2DE-26784547D451}" type="slidenum">
              <a:rPr lang="en-ZA" smtClean="0"/>
              <a:t>‹#›</a:t>
            </a:fld>
            <a:endParaRPr lang="en-ZA"/>
          </a:p>
        </p:txBody>
      </p:sp>
    </p:spTree>
    <p:extLst>
      <p:ext uri="{BB962C8B-B14F-4D97-AF65-F5344CB8AC3E}">
        <p14:creationId xmlns:p14="http://schemas.microsoft.com/office/powerpoint/2010/main" val="3352049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BD350B-9E87-4DD6-8238-C6C67461BE4C}" type="datetimeFigureOut">
              <a:rPr lang="en-ZA" smtClean="0"/>
              <a:t>2020/05/07</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4C6E299A-8368-4916-A2DE-26784547D451}" type="slidenum">
              <a:rPr lang="en-ZA" smtClean="0"/>
              <a:t>‹#›</a:t>
            </a:fld>
            <a:endParaRPr lang="en-ZA"/>
          </a:p>
        </p:txBody>
      </p:sp>
    </p:spTree>
    <p:extLst>
      <p:ext uri="{BB962C8B-B14F-4D97-AF65-F5344CB8AC3E}">
        <p14:creationId xmlns:p14="http://schemas.microsoft.com/office/powerpoint/2010/main" val="1668116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BD350B-9E87-4DD6-8238-C6C67461BE4C}" type="datetimeFigureOut">
              <a:rPr lang="en-ZA" smtClean="0"/>
              <a:t>2020/05/07</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4C6E299A-8368-4916-A2DE-26784547D451}" type="slidenum">
              <a:rPr lang="en-ZA" smtClean="0"/>
              <a:t>‹#›</a:t>
            </a:fld>
            <a:endParaRPr lang="en-ZA"/>
          </a:p>
        </p:txBody>
      </p:sp>
    </p:spTree>
    <p:extLst>
      <p:ext uri="{BB962C8B-B14F-4D97-AF65-F5344CB8AC3E}">
        <p14:creationId xmlns:p14="http://schemas.microsoft.com/office/powerpoint/2010/main" val="1445967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BD350B-9E87-4DD6-8238-C6C67461BE4C}" type="datetimeFigureOut">
              <a:rPr lang="en-ZA" smtClean="0"/>
              <a:t>2020/05/07</a:t>
            </a:fld>
            <a:endParaRPr lang="en-Z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6E299A-8368-4916-A2DE-26784547D451}" type="slidenum">
              <a:rPr lang="en-ZA" smtClean="0"/>
              <a:t>‹#›</a:t>
            </a:fld>
            <a:endParaRPr lang="en-ZA"/>
          </a:p>
        </p:txBody>
      </p:sp>
    </p:spTree>
    <p:extLst>
      <p:ext uri="{BB962C8B-B14F-4D97-AF65-F5344CB8AC3E}">
        <p14:creationId xmlns:p14="http://schemas.microsoft.com/office/powerpoint/2010/main" val="15816444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2.xml"/><Relationship Id="rId7" Type="http://schemas.openxmlformats.org/officeDocument/2006/relationships/image" Target="../media/image19.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_popup?v=fC4GN0sEJi8"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_popup?v=MYqFPa1mrXo" TargetMode="External"/><Relationship Id="rId7"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www.youtube.com/watch_popup?v=Km4vp3Z7hPM" TargetMode="External"/><Relationship Id="rId5" Type="http://schemas.openxmlformats.org/officeDocument/2006/relationships/hyperlink" Target="https://www.youtube.com/watch_popup?v=frYfZYeBO4k" TargetMode="External"/><Relationship Id="rId4" Type="http://schemas.openxmlformats.org/officeDocument/2006/relationships/hyperlink" Target="https://www.youtube.com/watch_popup?v=ca9rptz0mDI"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9.png"/><Relationship Id="rId12" Type="http://schemas.microsoft.com/office/2007/relationships/hdphoto" Target="../media/hdphoto5.wdp"/><Relationship Id="rId2" Type="http://schemas.openxmlformats.org/officeDocument/2006/relationships/audio" Target="../media/media4.m4a"/><Relationship Id="rId1" Type="http://schemas.microsoft.com/office/2007/relationships/media" Target="../media/media4.m4a"/><Relationship Id="rId6" Type="http://schemas.microsoft.com/office/2007/relationships/hdphoto" Target="../media/hdphoto2.wdp"/><Relationship Id="rId11" Type="http://schemas.openxmlformats.org/officeDocument/2006/relationships/image" Target="../media/image11.png"/><Relationship Id="rId5" Type="http://schemas.openxmlformats.org/officeDocument/2006/relationships/image" Target="../media/image8.png"/><Relationship Id="rId10" Type="http://schemas.microsoft.com/office/2007/relationships/hdphoto" Target="../media/hdphoto4.wdp"/><Relationship Id="rId4" Type="http://schemas.openxmlformats.org/officeDocument/2006/relationships/image" Target="../media/image4.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6.m4a"/><Relationship Id="rId7"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audio" Target="../media/media7.m4a"/><Relationship Id="rId5" Type="http://schemas.microsoft.com/office/2007/relationships/media" Target="../media/media7.m4a"/><Relationship Id="rId10" Type="http://schemas.openxmlformats.org/officeDocument/2006/relationships/image" Target="../media/image3.png"/><Relationship Id="rId4" Type="http://schemas.openxmlformats.org/officeDocument/2006/relationships/audio" Target="../media/media6.m4a"/><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6.wdp"/><Relationship Id="rId5" Type="http://schemas.openxmlformats.org/officeDocument/2006/relationships/image" Target="../media/image1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01B28C-7F04-4EBD-BF2A-EC6A8FEDC74B}"/>
              </a:ext>
            </a:extLst>
          </p:cNvPr>
          <p:cNvPicPr>
            <a:picLocks noChangeAspect="1"/>
          </p:cNvPicPr>
          <p:nvPr/>
        </p:nvPicPr>
        <p:blipFill rotWithShape="1">
          <a:blip r:embed="rId4"/>
          <a:srcRect/>
          <a:stretch/>
        </p:blipFill>
        <p:spPr>
          <a:xfrm>
            <a:off x="20" y="10"/>
            <a:ext cx="9143980" cy="6857990"/>
          </a:xfrm>
          <a:prstGeom prst="rect">
            <a:avLst/>
          </a:prstGeom>
        </p:spPr>
      </p:pic>
      <p:sp>
        <p:nvSpPr>
          <p:cNvPr id="7" name="Title 6">
            <a:extLst>
              <a:ext uri="{FF2B5EF4-FFF2-40B4-BE49-F238E27FC236}">
                <a16:creationId xmlns:a16="http://schemas.microsoft.com/office/drawing/2014/main" id="{52F2C01B-A420-4404-B427-42A212E2C2DC}"/>
              </a:ext>
            </a:extLst>
          </p:cNvPr>
          <p:cNvSpPr>
            <a:spLocks noGrp="1"/>
          </p:cNvSpPr>
          <p:nvPr>
            <p:ph type="title"/>
          </p:nvPr>
        </p:nvSpPr>
        <p:spPr/>
        <p:txBody>
          <a:bodyPr>
            <a:normAutofit/>
          </a:bodyPr>
          <a:lstStyle/>
          <a:p>
            <a:pPr algn="ctr"/>
            <a:r>
              <a:rPr lang="en-ZA" sz="7200" b="1" dirty="0">
                <a:latin typeface="Comic Sans MS" panose="030F0702030302020204" pitchFamily="66" charset="0"/>
              </a:rPr>
              <a:t>Mother’s Day</a:t>
            </a:r>
          </a:p>
        </p:txBody>
      </p:sp>
      <p:pic>
        <p:nvPicPr>
          <p:cNvPr id="8" name="Picture 7">
            <a:extLst>
              <a:ext uri="{FF2B5EF4-FFF2-40B4-BE49-F238E27FC236}">
                <a16:creationId xmlns:a16="http://schemas.microsoft.com/office/drawing/2014/main" id="{16D0B6B6-227F-44F7-9B30-58BE3DD03F1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525" b="93366" l="10000" r="90000">
                        <a14:foregroundMark x1="39318" y1="8713" x2="48864" y2="7525"/>
                        <a14:foregroundMark x1="48864" y1="7525" x2="57273" y2="8515"/>
                        <a14:foregroundMark x1="68636" y1="24752" x2="74659" y2="22178"/>
                        <a14:foregroundMark x1="44886" y1="90000" x2="52614" y2="90792"/>
                        <a14:foregroundMark x1="16250" y1="90990" x2="18977" y2="91980"/>
                        <a14:foregroundMark x1="58409" y1="91980" x2="67955" y2="92970"/>
                        <a14:foregroundMark x1="75682" y1="92772" x2="84205" y2="87327"/>
                        <a14:foregroundMark x1="16023" y1="92376" x2="17159" y2="93366"/>
                      </a14:backgroundRemoval>
                    </a14:imgEffect>
                  </a14:imgLayer>
                </a14:imgProps>
              </a:ext>
            </a:extLst>
          </a:blip>
          <a:stretch>
            <a:fillRect/>
          </a:stretch>
        </p:blipFill>
        <p:spPr>
          <a:xfrm>
            <a:off x="3207027" y="1497486"/>
            <a:ext cx="4670538" cy="5360504"/>
          </a:xfrm>
          <a:prstGeom prst="rect">
            <a:avLst/>
          </a:prstGeom>
        </p:spPr>
      </p:pic>
      <p:pic>
        <p:nvPicPr>
          <p:cNvPr id="9" name="Pg1">
            <a:hlinkClick r:id="" action="ppaction://media"/>
            <a:extLst>
              <a:ext uri="{FF2B5EF4-FFF2-40B4-BE49-F238E27FC236}">
                <a16:creationId xmlns:a16="http://schemas.microsoft.com/office/drawing/2014/main" id="{AAEE7FE2-A36D-4BAA-AC0D-99EAAE6285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3850" y="221974"/>
            <a:ext cx="609600" cy="609600"/>
          </a:xfrm>
          <a:prstGeom prst="rect">
            <a:avLst/>
          </a:prstGeom>
        </p:spPr>
      </p:pic>
      <p:sp>
        <p:nvSpPr>
          <p:cNvPr id="3" name="TextBox 2">
            <a:extLst>
              <a:ext uri="{FF2B5EF4-FFF2-40B4-BE49-F238E27FC236}">
                <a16:creationId xmlns:a16="http://schemas.microsoft.com/office/drawing/2014/main" id="{180D97BA-EDBD-43EA-93AA-845D770FEF72}"/>
              </a:ext>
            </a:extLst>
          </p:cNvPr>
          <p:cNvSpPr txBox="1"/>
          <p:nvPr/>
        </p:nvSpPr>
        <p:spPr>
          <a:xfrm>
            <a:off x="5738191" y="119270"/>
            <a:ext cx="3273287" cy="369332"/>
          </a:xfrm>
          <a:prstGeom prst="rect">
            <a:avLst/>
          </a:prstGeom>
          <a:noFill/>
        </p:spPr>
        <p:txBody>
          <a:bodyPr wrap="square" rtlCol="0">
            <a:spAutoFit/>
          </a:bodyPr>
          <a:lstStyle/>
          <a:p>
            <a:pPr algn="r"/>
            <a:r>
              <a:rPr lang="en-ZA" dirty="0">
                <a:latin typeface="Comic Sans MS" panose="030F0702030302020204" pitchFamily="66" charset="0"/>
              </a:rPr>
              <a:t>Clever Caterpillars</a:t>
            </a:r>
          </a:p>
        </p:txBody>
      </p:sp>
    </p:spTree>
    <p:extLst>
      <p:ext uri="{BB962C8B-B14F-4D97-AF65-F5344CB8AC3E}">
        <p14:creationId xmlns:p14="http://schemas.microsoft.com/office/powerpoint/2010/main" val="166891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FFEC6E-0442-4DE9-A5B5-32DA3D241A38}"/>
              </a:ext>
            </a:extLst>
          </p:cNvPr>
          <p:cNvPicPr>
            <a:picLocks noChangeAspect="1"/>
          </p:cNvPicPr>
          <p:nvPr/>
        </p:nvPicPr>
        <p:blipFill>
          <a:blip r:embed="rId4"/>
          <a:stretch>
            <a:fillRect/>
          </a:stretch>
        </p:blipFill>
        <p:spPr>
          <a:xfrm>
            <a:off x="0" y="0"/>
            <a:ext cx="9144000" cy="6858000"/>
          </a:xfrm>
          <a:prstGeom prst="rect">
            <a:avLst/>
          </a:prstGeom>
        </p:spPr>
      </p:pic>
      <p:sp>
        <p:nvSpPr>
          <p:cNvPr id="8" name="Title 7">
            <a:extLst>
              <a:ext uri="{FF2B5EF4-FFF2-40B4-BE49-F238E27FC236}">
                <a16:creationId xmlns:a16="http://schemas.microsoft.com/office/drawing/2014/main" id="{6E4CDE35-5134-4B1B-B3A7-B403FEEC1D1C}"/>
              </a:ext>
            </a:extLst>
          </p:cNvPr>
          <p:cNvSpPr>
            <a:spLocks noGrp="1"/>
          </p:cNvSpPr>
          <p:nvPr>
            <p:ph type="title"/>
          </p:nvPr>
        </p:nvSpPr>
        <p:spPr>
          <a:solidFill>
            <a:schemeClr val="bg1">
              <a:lumMod val="95000"/>
            </a:schemeClr>
          </a:solidFill>
        </p:spPr>
        <p:txBody>
          <a:bodyPr>
            <a:normAutofit/>
          </a:bodyPr>
          <a:lstStyle/>
          <a:p>
            <a:pPr algn="ctr"/>
            <a:r>
              <a:rPr lang="en-ZA" sz="4800" b="1" dirty="0">
                <a:latin typeface="Comic Sans MS" panose="030F0702030302020204" pitchFamily="66" charset="0"/>
              </a:rPr>
              <a:t>Make Mom A Breakfast</a:t>
            </a:r>
          </a:p>
        </p:txBody>
      </p:sp>
      <p:sp>
        <p:nvSpPr>
          <p:cNvPr id="9" name="Content Placeholder 8">
            <a:extLst>
              <a:ext uri="{FF2B5EF4-FFF2-40B4-BE49-F238E27FC236}">
                <a16:creationId xmlns:a16="http://schemas.microsoft.com/office/drawing/2014/main" id="{76F65D20-06C1-44CB-8ECC-6337D3C2955F}"/>
              </a:ext>
            </a:extLst>
          </p:cNvPr>
          <p:cNvSpPr>
            <a:spLocks noGrp="1"/>
          </p:cNvSpPr>
          <p:nvPr>
            <p:ph idx="1"/>
          </p:nvPr>
        </p:nvSpPr>
        <p:spPr>
          <a:xfrm>
            <a:off x="628650" y="1685543"/>
            <a:ext cx="7886700" cy="4802185"/>
          </a:xfrm>
          <a:solidFill>
            <a:schemeClr val="bg1">
              <a:lumMod val="95000"/>
            </a:schemeClr>
          </a:solidFill>
        </p:spPr>
        <p:txBody>
          <a:bodyPr>
            <a:normAutofit/>
          </a:bodyPr>
          <a:lstStyle/>
          <a:p>
            <a:pPr marL="0" indent="0">
              <a:buNone/>
            </a:pPr>
            <a:r>
              <a:rPr lang="en-ZA" sz="2000" dirty="0">
                <a:latin typeface="Comic Sans MS" panose="030F0702030302020204" pitchFamily="66" charset="0"/>
              </a:rPr>
              <a:t>You can make mom a yummy breakfast!</a:t>
            </a:r>
          </a:p>
          <a:p>
            <a:pPr marL="0" indent="0">
              <a:buNone/>
            </a:pPr>
            <a:r>
              <a:rPr lang="en-ZA" sz="2000" dirty="0">
                <a:latin typeface="Comic Sans MS" panose="030F0702030302020204" pitchFamily="66" charset="0"/>
              </a:rPr>
              <a:t>Here are some ideas:</a:t>
            </a:r>
          </a:p>
          <a:p>
            <a:r>
              <a:rPr lang="en-ZA" sz="2000" dirty="0">
                <a:latin typeface="Comic Sans MS" panose="030F0702030302020204" pitchFamily="66" charset="0"/>
              </a:rPr>
              <a:t>egg, bacon and toast</a:t>
            </a:r>
          </a:p>
          <a:p>
            <a:r>
              <a:rPr lang="en-ZA" sz="2000" dirty="0">
                <a:latin typeface="Comic Sans MS" panose="030F0702030302020204" pitchFamily="66" charset="0"/>
              </a:rPr>
              <a:t>yoghurt and </a:t>
            </a:r>
            <a:r>
              <a:rPr lang="en-ZA" sz="2000" dirty="0" err="1">
                <a:latin typeface="Comic Sans MS" panose="030F0702030302020204" pitchFamily="66" charset="0"/>
              </a:rPr>
              <a:t>museli</a:t>
            </a:r>
            <a:endParaRPr lang="en-ZA" sz="2000" dirty="0">
              <a:latin typeface="Comic Sans MS" panose="030F0702030302020204" pitchFamily="66" charset="0"/>
            </a:endParaRPr>
          </a:p>
          <a:p>
            <a:r>
              <a:rPr lang="en-ZA" sz="2000" dirty="0">
                <a:latin typeface="Comic Sans MS" panose="030F0702030302020204" pitchFamily="66" charset="0"/>
              </a:rPr>
              <a:t>fruit and yoghurt</a:t>
            </a:r>
          </a:p>
          <a:p>
            <a:r>
              <a:rPr lang="en-ZA" sz="2000" dirty="0">
                <a:latin typeface="Comic Sans MS" panose="030F0702030302020204" pitchFamily="66" charset="0"/>
              </a:rPr>
              <a:t>pancakes or crumpets</a:t>
            </a:r>
          </a:p>
          <a:p>
            <a:r>
              <a:rPr lang="en-ZA" sz="2000" dirty="0">
                <a:latin typeface="Comic Sans MS" panose="030F0702030302020204" pitchFamily="66" charset="0"/>
              </a:rPr>
              <a:t>coffee, tea or fruit juice</a:t>
            </a:r>
          </a:p>
        </p:txBody>
      </p:sp>
      <p:pic>
        <p:nvPicPr>
          <p:cNvPr id="2" name="Picture 1">
            <a:extLst>
              <a:ext uri="{FF2B5EF4-FFF2-40B4-BE49-F238E27FC236}">
                <a16:creationId xmlns:a16="http://schemas.microsoft.com/office/drawing/2014/main" id="{26F5ED07-AACA-435B-BDBC-B61DCAD80823}"/>
              </a:ext>
            </a:extLst>
          </p:cNvPr>
          <p:cNvPicPr>
            <a:picLocks noChangeAspect="1"/>
          </p:cNvPicPr>
          <p:nvPr/>
        </p:nvPicPr>
        <p:blipFill rotWithShape="1">
          <a:blip r:embed="rId5"/>
          <a:srcRect l="17754" t="40140" r="1087" b="5175"/>
          <a:stretch/>
        </p:blipFill>
        <p:spPr>
          <a:xfrm>
            <a:off x="5547569" y="1437530"/>
            <a:ext cx="2607171" cy="2630450"/>
          </a:xfrm>
          <a:prstGeom prst="ellipse">
            <a:avLst/>
          </a:prstGeom>
        </p:spPr>
      </p:pic>
      <p:pic>
        <p:nvPicPr>
          <p:cNvPr id="3" name="Picture 2">
            <a:extLst>
              <a:ext uri="{FF2B5EF4-FFF2-40B4-BE49-F238E27FC236}">
                <a16:creationId xmlns:a16="http://schemas.microsoft.com/office/drawing/2014/main" id="{D7315AE0-B4B6-44F0-8176-699E412B3D3F}"/>
              </a:ext>
            </a:extLst>
          </p:cNvPr>
          <p:cNvPicPr>
            <a:picLocks noChangeAspect="1"/>
          </p:cNvPicPr>
          <p:nvPr/>
        </p:nvPicPr>
        <p:blipFill rotWithShape="1">
          <a:blip r:embed="rId6"/>
          <a:srcRect t="36328" r="2045" b="5399"/>
          <a:stretch/>
        </p:blipFill>
        <p:spPr>
          <a:xfrm>
            <a:off x="6084939" y="4315993"/>
            <a:ext cx="2248924" cy="2049476"/>
          </a:xfrm>
          <a:prstGeom prst="rect">
            <a:avLst/>
          </a:prstGeom>
        </p:spPr>
      </p:pic>
      <p:pic>
        <p:nvPicPr>
          <p:cNvPr id="11266" name="Picture 2" descr="Treat your Mum to Breakfast in bed this Mother's Day! Mom | gifts | flowers | chocolate | Happy Mother’s Day | cute baby | happiness | Fashion Mom | Maternity | Style | Mom | Mother’s Day inspiration |gift for mom | mother hood | quote of the day | Fashion Mama!">
            <a:extLst>
              <a:ext uri="{FF2B5EF4-FFF2-40B4-BE49-F238E27FC236}">
                <a16:creationId xmlns:a16="http://schemas.microsoft.com/office/drawing/2014/main" id="{BE5C8E9E-4045-4F25-A76F-7821B160446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057" t="28269" r="10000" b="20961"/>
          <a:stretch/>
        </p:blipFill>
        <p:spPr bwMode="auto">
          <a:xfrm>
            <a:off x="3666997" y="4166633"/>
            <a:ext cx="2236455" cy="2242702"/>
          </a:xfrm>
          <a:prstGeom prst="ellipse">
            <a:avLst/>
          </a:prstGeom>
          <a:noFill/>
          <a:extLst>
            <a:ext uri="{909E8E84-426E-40DD-AFC4-6F175D3DCCD1}">
              <a14:hiddenFill xmlns:a14="http://schemas.microsoft.com/office/drawing/2010/main">
                <a:solidFill>
                  <a:srgbClr val="FFFFFF"/>
                </a:solidFill>
              </a14:hiddenFill>
            </a:ext>
          </a:extLst>
        </p:spPr>
      </p:pic>
      <p:pic>
        <p:nvPicPr>
          <p:cNvPr id="11270" name="Picture 6" descr="coffee cup by Michael Tallman, via Flickr">
            <a:extLst>
              <a:ext uri="{FF2B5EF4-FFF2-40B4-BE49-F238E27FC236}">
                <a16:creationId xmlns:a16="http://schemas.microsoft.com/office/drawing/2014/main" id="{FC477DDF-D633-446D-9B9C-317A8C1BC87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057" t="63210" r="32079" b="5380"/>
          <a:stretch/>
        </p:blipFill>
        <p:spPr bwMode="auto">
          <a:xfrm>
            <a:off x="1193667" y="4600588"/>
            <a:ext cx="2092873" cy="1542777"/>
          </a:xfrm>
          <a:prstGeom prst="rect">
            <a:avLst/>
          </a:prstGeom>
          <a:noFill/>
          <a:extLst>
            <a:ext uri="{909E8E84-426E-40DD-AFC4-6F175D3DCCD1}">
              <a14:hiddenFill xmlns:a14="http://schemas.microsoft.com/office/drawing/2010/main">
                <a:solidFill>
                  <a:srgbClr val="FFFFFF"/>
                </a:solidFill>
              </a14:hiddenFill>
            </a:ext>
          </a:extLst>
        </p:spPr>
      </p:pic>
      <p:pic>
        <p:nvPicPr>
          <p:cNvPr id="5" name="Pg10">
            <a:hlinkClick r:id="" action="ppaction://media"/>
            <a:extLst>
              <a:ext uri="{FF2B5EF4-FFF2-40B4-BE49-F238E27FC236}">
                <a16:creationId xmlns:a16="http://schemas.microsoft.com/office/drawing/2014/main" id="{2F8E05AA-5C4D-4F1C-B260-F736B2EA688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9270" y="110935"/>
            <a:ext cx="609600" cy="609600"/>
          </a:xfrm>
          <a:prstGeom prst="rect">
            <a:avLst/>
          </a:prstGeom>
        </p:spPr>
      </p:pic>
    </p:spTree>
    <p:extLst>
      <p:ext uri="{BB962C8B-B14F-4D97-AF65-F5344CB8AC3E}">
        <p14:creationId xmlns:p14="http://schemas.microsoft.com/office/powerpoint/2010/main" val="24173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9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FFEC6E-0442-4DE9-A5B5-32DA3D241A38}"/>
              </a:ext>
            </a:extLst>
          </p:cNvPr>
          <p:cNvPicPr>
            <a:picLocks noChangeAspect="1"/>
          </p:cNvPicPr>
          <p:nvPr/>
        </p:nvPicPr>
        <p:blipFill>
          <a:blip r:embed="rId4"/>
          <a:stretch>
            <a:fillRect/>
          </a:stretch>
        </p:blipFill>
        <p:spPr>
          <a:xfrm>
            <a:off x="0" y="0"/>
            <a:ext cx="9144000" cy="6858000"/>
          </a:xfrm>
          <a:prstGeom prst="rect">
            <a:avLst/>
          </a:prstGeom>
        </p:spPr>
      </p:pic>
      <p:sp>
        <p:nvSpPr>
          <p:cNvPr id="8" name="Title 7">
            <a:extLst>
              <a:ext uri="{FF2B5EF4-FFF2-40B4-BE49-F238E27FC236}">
                <a16:creationId xmlns:a16="http://schemas.microsoft.com/office/drawing/2014/main" id="{6E4CDE35-5134-4B1B-B3A7-B403FEEC1D1C}"/>
              </a:ext>
            </a:extLst>
          </p:cNvPr>
          <p:cNvSpPr>
            <a:spLocks noGrp="1"/>
          </p:cNvSpPr>
          <p:nvPr>
            <p:ph type="title"/>
          </p:nvPr>
        </p:nvSpPr>
        <p:spPr>
          <a:solidFill>
            <a:schemeClr val="bg1">
              <a:lumMod val="95000"/>
            </a:schemeClr>
          </a:solidFill>
        </p:spPr>
        <p:txBody>
          <a:bodyPr>
            <a:normAutofit/>
          </a:bodyPr>
          <a:lstStyle/>
          <a:p>
            <a:pPr algn="ctr"/>
            <a:r>
              <a:rPr lang="en-ZA" sz="4800" b="1" dirty="0">
                <a:latin typeface="Comic Sans MS" panose="030F0702030302020204" pitchFamily="66" charset="0"/>
              </a:rPr>
              <a:t>Mother’s Day Coupons</a:t>
            </a:r>
          </a:p>
        </p:txBody>
      </p:sp>
      <p:sp>
        <p:nvSpPr>
          <p:cNvPr id="9" name="Content Placeholder 8">
            <a:extLst>
              <a:ext uri="{FF2B5EF4-FFF2-40B4-BE49-F238E27FC236}">
                <a16:creationId xmlns:a16="http://schemas.microsoft.com/office/drawing/2014/main" id="{76F65D20-06C1-44CB-8ECC-6337D3C2955F}"/>
              </a:ext>
            </a:extLst>
          </p:cNvPr>
          <p:cNvSpPr>
            <a:spLocks noGrp="1"/>
          </p:cNvSpPr>
          <p:nvPr>
            <p:ph idx="1"/>
          </p:nvPr>
        </p:nvSpPr>
        <p:spPr>
          <a:xfrm>
            <a:off x="628650" y="1685543"/>
            <a:ext cx="7886700" cy="4802185"/>
          </a:xfrm>
          <a:solidFill>
            <a:schemeClr val="bg1">
              <a:lumMod val="95000"/>
            </a:schemeClr>
          </a:solidFill>
        </p:spPr>
        <p:txBody>
          <a:bodyPr/>
          <a:lstStyle/>
          <a:p>
            <a:pPr marL="0" indent="0" algn="ctr">
              <a:buNone/>
            </a:pPr>
            <a:r>
              <a:rPr lang="en-ZA" dirty="0">
                <a:latin typeface="Comic Sans MS" panose="030F0702030302020204" pitchFamily="66" charset="0"/>
              </a:rPr>
              <a:t>Spoil your mom with these lovely coupons!</a:t>
            </a:r>
          </a:p>
        </p:txBody>
      </p:sp>
      <p:pic>
        <p:nvPicPr>
          <p:cNvPr id="2" name="Picture 1">
            <a:extLst>
              <a:ext uri="{FF2B5EF4-FFF2-40B4-BE49-F238E27FC236}">
                <a16:creationId xmlns:a16="http://schemas.microsoft.com/office/drawing/2014/main" id="{68CFA21A-D253-4DE3-927D-19D896C2688E}"/>
              </a:ext>
            </a:extLst>
          </p:cNvPr>
          <p:cNvPicPr>
            <a:picLocks noChangeAspect="1"/>
          </p:cNvPicPr>
          <p:nvPr/>
        </p:nvPicPr>
        <p:blipFill rotWithShape="1">
          <a:blip r:embed="rId5"/>
          <a:srcRect l="28840" t="12172" r="30725" b="8434"/>
          <a:stretch/>
        </p:blipFill>
        <p:spPr>
          <a:xfrm>
            <a:off x="755374" y="2199860"/>
            <a:ext cx="3697356" cy="4081670"/>
          </a:xfrm>
          <a:prstGeom prst="rect">
            <a:avLst/>
          </a:prstGeom>
        </p:spPr>
      </p:pic>
      <p:grpSp>
        <p:nvGrpSpPr>
          <p:cNvPr id="5" name="Group 4">
            <a:extLst>
              <a:ext uri="{FF2B5EF4-FFF2-40B4-BE49-F238E27FC236}">
                <a16:creationId xmlns:a16="http://schemas.microsoft.com/office/drawing/2014/main" id="{319733BE-AD3D-49E8-A05A-080EB9B2ACA6}"/>
              </a:ext>
            </a:extLst>
          </p:cNvPr>
          <p:cNvGrpSpPr/>
          <p:nvPr/>
        </p:nvGrpSpPr>
        <p:grpSpPr>
          <a:xfrm>
            <a:off x="4564547" y="2199860"/>
            <a:ext cx="3712263" cy="4081670"/>
            <a:chOff x="4564547" y="2199860"/>
            <a:chExt cx="3712263" cy="4081670"/>
          </a:xfrm>
        </p:grpSpPr>
        <p:pic>
          <p:nvPicPr>
            <p:cNvPr id="3" name="Picture 2">
              <a:extLst>
                <a:ext uri="{FF2B5EF4-FFF2-40B4-BE49-F238E27FC236}">
                  <a16:creationId xmlns:a16="http://schemas.microsoft.com/office/drawing/2014/main" id="{838512D9-F9E6-4B20-B6DF-42E314B3E9A5}"/>
                </a:ext>
              </a:extLst>
            </p:cNvPr>
            <p:cNvPicPr>
              <a:picLocks noChangeAspect="1"/>
            </p:cNvPicPr>
            <p:nvPr/>
          </p:nvPicPr>
          <p:blipFill rotWithShape="1">
            <a:blip r:embed="rId6"/>
            <a:srcRect l="29067" t="10165" r="30500" b="62051"/>
            <a:stretch/>
          </p:blipFill>
          <p:spPr>
            <a:xfrm>
              <a:off x="4564547" y="2199860"/>
              <a:ext cx="3697356" cy="1428373"/>
            </a:xfrm>
            <a:prstGeom prst="rect">
              <a:avLst/>
            </a:prstGeom>
          </p:spPr>
        </p:pic>
        <p:pic>
          <p:nvPicPr>
            <p:cNvPr id="7" name="Picture 6">
              <a:extLst>
                <a:ext uri="{FF2B5EF4-FFF2-40B4-BE49-F238E27FC236}">
                  <a16:creationId xmlns:a16="http://schemas.microsoft.com/office/drawing/2014/main" id="{572997DA-D013-45A2-B35D-C29C4C6BE598}"/>
                </a:ext>
              </a:extLst>
            </p:cNvPr>
            <p:cNvPicPr>
              <a:picLocks noChangeAspect="1"/>
            </p:cNvPicPr>
            <p:nvPr/>
          </p:nvPicPr>
          <p:blipFill rotWithShape="1">
            <a:blip r:embed="rId6"/>
            <a:srcRect l="29421" t="41871" r="30145" b="5341"/>
            <a:stretch/>
          </p:blipFill>
          <p:spPr>
            <a:xfrm>
              <a:off x="4579454" y="3567697"/>
              <a:ext cx="3697356" cy="2713833"/>
            </a:xfrm>
            <a:prstGeom prst="rect">
              <a:avLst/>
            </a:prstGeom>
          </p:spPr>
        </p:pic>
      </p:grpSp>
      <p:pic>
        <p:nvPicPr>
          <p:cNvPr id="6" name="Pg11">
            <a:hlinkClick r:id="" action="ppaction://media"/>
            <a:extLst>
              <a:ext uri="{FF2B5EF4-FFF2-40B4-BE49-F238E27FC236}">
                <a16:creationId xmlns:a16="http://schemas.microsoft.com/office/drawing/2014/main" id="{C301FF45-45A8-4DA0-854A-46FBC09B2B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050" y="60326"/>
            <a:ext cx="609600" cy="609600"/>
          </a:xfrm>
          <a:prstGeom prst="rect">
            <a:avLst/>
          </a:prstGeom>
        </p:spPr>
      </p:pic>
    </p:spTree>
    <p:extLst>
      <p:ext uri="{BB962C8B-B14F-4D97-AF65-F5344CB8AC3E}">
        <p14:creationId xmlns:p14="http://schemas.microsoft.com/office/powerpoint/2010/main" val="320495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3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FFEC6E-0442-4DE9-A5B5-32DA3D241A38}"/>
              </a:ext>
            </a:extLst>
          </p:cNvPr>
          <p:cNvPicPr>
            <a:picLocks noChangeAspect="1"/>
          </p:cNvPicPr>
          <p:nvPr/>
        </p:nvPicPr>
        <p:blipFill>
          <a:blip r:embed="rId4"/>
          <a:stretch>
            <a:fillRect/>
          </a:stretch>
        </p:blipFill>
        <p:spPr>
          <a:xfrm>
            <a:off x="0" y="0"/>
            <a:ext cx="9144000" cy="6858000"/>
          </a:xfrm>
          <a:prstGeom prst="rect">
            <a:avLst/>
          </a:prstGeom>
        </p:spPr>
      </p:pic>
      <p:sp>
        <p:nvSpPr>
          <p:cNvPr id="8" name="Title 7">
            <a:extLst>
              <a:ext uri="{FF2B5EF4-FFF2-40B4-BE49-F238E27FC236}">
                <a16:creationId xmlns:a16="http://schemas.microsoft.com/office/drawing/2014/main" id="{6E4CDE35-5134-4B1B-B3A7-B403FEEC1D1C}"/>
              </a:ext>
            </a:extLst>
          </p:cNvPr>
          <p:cNvSpPr>
            <a:spLocks noGrp="1"/>
          </p:cNvSpPr>
          <p:nvPr>
            <p:ph type="title"/>
          </p:nvPr>
        </p:nvSpPr>
        <p:spPr>
          <a:solidFill>
            <a:schemeClr val="bg1">
              <a:lumMod val="95000"/>
            </a:schemeClr>
          </a:solidFill>
        </p:spPr>
        <p:txBody>
          <a:bodyPr>
            <a:normAutofit/>
          </a:bodyPr>
          <a:lstStyle/>
          <a:p>
            <a:pPr algn="ctr"/>
            <a:r>
              <a:rPr lang="en-ZA" sz="4800" b="1" dirty="0">
                <a:latin typeface="Comic Sans MS" panose="030F0702030302020204" pitchFamily="66" charset="0"/>
              </a:rPr>
              <a:t>Mother’s Day Coupons</a:t>
            </a:r>
          </a:p>
        </p:txBody>
      </p:sp>
      <p:sp>
        <p:nvSpPr>
          <p:cNvPr id="9" name="Content Placeholder 8">
            <a:extLst>
              <a:ext uri="{FF2B5EF4-FFF2-40B4-BE49-F238E27FC236}">
                <a16:creationId xmlns:a16="http://schemas.microsoft.com/office/drawing/2014/main" id="{76F65D20-06C1-44CB-8ECC-6337D3C2955F}"/>
              </a:ext>
            </a:extLst>
          </p:cNvPr>
          <p:cNvSpPr>
            <a:spLocks noGrp="1"/>
          </p:cNvSpPr>
          <p:nvPr>
            <p:ph idx="1"/>
          </p:nvPr>
        </p:nvSpPr>
        <p:spPr>
          <a:xfrm>
            <a:off x="628650" y="1685543"/>
            <a:ext cx="7886700" cy="4802185"/>
          </a:xfrm>
          <a:solidFill>
            <a:schemeClr val="bg1">
              <a:lumMod val="95000"/>
            </a:schemeClr>
          </a:solidFill>
        </p:spPr>
        <p:txBody>
          <a:bodyPr/>
          <a:lstStyle/>
          <a:p>
            <a:pPr marL="0" indent="0" algn="ctr">
              <a:buNone/>
            </a:pPr>
            <a:r>
              <a:rPr lang="en-ZA" dirty="0">
                <a:latin typeface="Comic Sans MS" panose="030F0702030302020204" pitchFamily="66" charset="0"/>
              </a:rPr>
              <a:t>Spoil your mom with these lovely coupons!</a:t>
            </a:r>
          </a:p>
        </p:txBody>
      </p:sp>
      <p:grpSp>
        <p:nvGrpSpPr>
          <p:cNvPr id="11" name="Group 10">
            <a:extLst>
              <a:ext uri="{FF2B5EF4-FFF2-40B4-BE49-F238E27FC236}">
                <a16:creationId xmlns:a16="http://schemas.microsoft.com/office/drawing/2014/main" id="{F8F081A3-8FA3-4843-AEA7-DA88BE232721}"/>
              </a:ext>
            </a:extLst>
          </p:cNvPr>
          <p:cNvGrpSpPr/>
          <p:nvPr/>
        </p:nvGrpSpPr>
        <p:grpSpPr>
          <a:xfrm>
            <a:off x="834888" y="2248051"/>
            <a:ext cx="3737112" cy="4114020"/>
            <a:chOff x="834888" y="2248051"/>
            <a:chExt cx="3737112" cy="4114020"/>
          </a:xfrm>
        </p:grpSpPr>
        <p:pic>
          <p:nvPicPr>
            <p:cNvPr id="6" name="Picture 5">
              <a:extLst>
                <a:ext uri="{FF2B5EF4-FFF2-40B4-BE49-F238E27FC236}">
                  <a16:creationId xmlns:a16="http://schemas.microsoft.com/office/drawing/2014/main" id="{7C5E9A52-DA8B-4EC8-B91B-76A68A2A95D9}"/>
                </a:ext>
              </a:extLst>
            </p:cNvPr>
            <p:cNvPicPr>
              <a:picLocks noChangeAspect="1"/>
            </p:cNvPicPr>
            <p:nvPr/>
          </p:nvPicPr>
          <p:blipFill rotWithShape="1">
            <a:blip r:embed="rId5"/>
            <a:srcRect l="29130" t="66087" r="30290" b="6009"/>
            <a:stretch/>
          </p:blipFill>
          <p:spPr>
            <a:xfrm>
              <a:off x="861392" y="4927523"/>
              <a:ext cx="3710608" cy="1434548"/>
            </a:xfrm>
            <a:prstGeom prst="rect">
              <a:avLst/>
            </a:prstGeom>
          </p:spPr>
        </p:pic>
        <p:pic>
          <p:nvPicPr>
            <p:cNvPr id="10" name="Picture 9">
              <a:extLst>
                <a:ext uri="{FF2B5EF4-FFF2-40B4-BE49-F238E27FC236}">
                  <a16:creationId xmlns:a16="http://schemas.microsoft.com/office/drawing/2014/main" id="{A04CD855-34F2-4DE6-BC2A-8AE6E7242F3D}"/>
                </a:ext>
              </a:extLst>
            </p:cNvPr>
            <p:cNvPicPr>
              <a:picLocks noChangeAspect="1"/>
            </p:cNvPicPr>
            <p:nvPr/>
          </p:nvPicPr>
          <p:blipFill rotWithShape="1">
            <a:blip r:embed="rId5"/>
            <a:srcRect l="28985" t="8885" r="30435" b="37706"/>
            <a:stretch/>
          </p:blipFill>
          <p:spPr>
            <a:xfrm>
              <a:off x="834888" y="2248051"/>
              <a:ext cx="3710608" cy="2745732"/>
            </a:xfrm>
            <a:prstGeom prst="rect">
              <a:avLst/>
            </a:prstGeom>
          </p:spPr>
        </p:pic>
      </p:grpSp>
      <p:pic>
        <p:nvPicPr>
          <p:cNvPr id="12290" name="Picture 2" descr="heart clipart | Heart clip art, Clip art freebies, Free clip art">
            <a:extLst>
              <a:ext uri="{FF2B5EF4-FFF2-40B4-BE49-F238E27FC236}">
                <a16:creationId xmlns:a16="http://schemas.microsoft.com/office/drawing/2014/main" id="{3B3864C0-62EC-4A87-9A0F-3113260558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9751" y="2427665"/>
            <a:ext cx="3747848" cy="3747848"/>
          </a:xfrm>
          <a:prstGeom prst="rect">
            <a:avLst/>
          </a:prstGeom>
          <a:noFill/>
          <a:extLst>
            <a:ext uri="{909E8E84-426E-40DD-AFC4-6F175D3DCCD1}">
              <a14:hiddenFill xmlns:a14="http://schemas.microsoft.com/office/drawing/2010/main">
                <a:solidFill>
                  <a:srgbClr val="FFFFFF"/>
                </a:solidFill>
              </a14:hiddenFill>
            </a:ext>
          </a:extLst>
        </p:spPr>
      </p:pic>
      <p:pic>
        <p:nvPicPr>
          <p:cNvPr id="12" name="Pg12">
            <a:hlinkClick r:id="" action="ppaction://media"/>
            <a:extLst>
              <a:ext uri="{FF2B5EF4-FFF2-40B4-BE49-F238E27FC236}">
                <a16:creationId xmlns:a16="http://schemas.microsoft.com/office/drawing/2014/main" id="{6553C851-A8B7-4960-BFC2-6363EDA7D9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528" y="60326"/>
            <a:ext cx="609600" cy="609600"/>
          </a:xfrm>
          <a:prstGeom prst="rect">
            <a:avLst/>
          </a:prstGeom>
        </p:spPr>
      </p:pic>
    </p:spTree>
    <p:extLst>
      <p:ext uri="{BB962C8B-B14F-4D97-AF65-F5344CB8AC3E}">
        <p14:creationId xmlns:p14="http://schemas.microsoft.com/office/powerpoint/2010/main" val="40737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15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FFEC6E-0442-4DE9-A5B5-32DA3D241A38}"/>
              </a:ext>
            </a:extLst>
          </p:cNvPr>
          <p:cNvPicPr>
            <a:picLocks noChangeAspect="1"/>
          </p:cNvPicPr>
          <p:nvPr/>
        </p:nvPicPr>
        <p:blipFill>
          <a:blip r:embed="rId2"/>
          <a:stretch>
            <a:fillRect/>
          </a:stretch>
        </p:blipFill>
        <p:spPr>
          <a:xfrm>
            <a:off x="0" y="0"/>
            <a:ext cx="9144000" cy="6858000"/>
          </a:xfrm>
          <a:prstGeom prst="rect">
            <a:avLst/>
          </a:prstGeom>
        </p:spPr>
      </p:pic>
      <p:sp>
        <p:nvSpPr>
          <p:cNvPr id="8" name="Title 7">
            <a:extLst>
              <a:ext uri="{FF2B5EF4-FFF2-40B4-BE49-F238E27FC236}">
                <a16:creationId xmlns:a16="http://schemas.microsoft.com/office/drawing/2014/main" id="{6E4CDE35-5134-4B1B-B3A7-B403FEEC1D1C}"/>
              </a:ext>
            </a:extLst>
          </p:cNvPr>
          <p:cNvSpPr>
            <a:spLocks noGrp="1"/>
          </p:cNvSpPr>
          <p:nvPr>
            <p:ph type="title"/>
          </p:nvPr>
        </p:nvSpPr>
        <p:spPr>
          <a:solidFill>
            <a:schemeClr val="bg1">
              <a:lumMod val="95000"/>
            </a:schemeClr>
          </a:solidFill>
        </p:spPr>
        <p:txBody>
          <a:bodyPr>
            <a:normAutofit/>
          </a:bodyPr>
          <a:lstStyle/>
          <a:p>
            <a:pPr algn="ctr"/>
            <a:r>
              <a:rPr lang="en-ZA" sz="4800" b="1" dirty="0">
                <a:latin typeface="Comic Sans MS" panose="030F0702030302020204" pitchFamily="66" charset="0"/>
              </a:rPr>
              <a:t>Mother’s Day Story</a:t>
            </a:r>
          </a:p>
        </p:txBody>
      </p:sp>
      <p:sp>
        <p:nvSpPr>
          <p:cNvPr id="9" name="Content Placeholder 8">
            <a:extLst>
              <a:ext uri="{FF2B5EF4-FFF2-40B4-BE49-F238E27FC236}">
                <a16:creationId xmlns:a16="http://schemas.microsoft.com/office/drawing/2014/main" id="{76F65D20-06C1-44CB-8ECC-6337D3C2955F}"/>
              </a:ext>
            </a:extLst>
          </p:cNvPr>
          <p:cNvSpPr>
            <a:spLocks noGrp="1"/>
          </p:cNvSpPr>
          <p:nvPr>
            <p:ph idx="1"/>
          </p:nvPr>
        </p:nvSpPr>
        <p:spPr>
          <a:xfrm>
            <a:off x="628650" y="1685543"/>
            <a:ext cx="7886700" cy="4802185"/>
          </a:xfrm>
          <a:solidFill>
            <a:schemeClr val="bg1">
              <a:lumMod val="95000"/>
            </a:schemeClr>
          </a:solidFill>
        </p:spPr>
        <p:txBody>
          <a:bodyPr>
            <a:normAutofit/>
          </a:bodyPr>
          <a:lstStyle/>
          <a:p>
            <a:pPr marL="0" indent="0">
              <a:buNone/>
            </a:pPr>
            <a:endParaRPr lang="en-ZA" sz="2400" dirty="0">
              <a:hlinkClick r:id="rId3"/>
            </a:endParaRPr>
          </a:p>
          <a:p>
            <a:pPr marL="0" indent="0">
              <a:buNone/>
            </a:pPr>
            <a:endParaRPr lang="en-ZA" sz="2400" dirty="0">
              <a:hlinkClick r:id="rId3"/>
            </a:endParaRPr>
          </a:p>
          <a:p>
            <a:pPr marL="0" indent="0">
              <a:buNone/>
            </a:pPr>
            <a:endParaRPr lang="en-ZA" sz="2400" dirty="0">
              <a:hlinkClick r:id="rId3"/>
            </a:endParaRPr>
          </a:p>
          <a:p>
            <a:pPr marL="0" indent="0">
              <a:buNone/>
            </a:pPr>
            <a:endParaRPr lang="en-ZA" sz="2400" dirty="0">
              <a:hlinkClick r:id="rId3"/>
            </a:endParaRPr>
          </a:p>
          <a:p>
            <a:pPr marL="0" indent="0">
              <a:buNone/>
            </a:pPr>
            <a:endParaRPr lang="en-ZA" sz="2400" dirty="0">
              <a:hlinkClick r:id="rId3"/>
            </a:endParaRPr>
          </a:p>
          <a:p>
            <a:pPr marL="0" indent="0">
              <a:buNone/>
            </a:pPr>
            <a:endParaRPr lang="en-ZA" sz="2400" dirty="0">
              <a:hlinkClick r:id="rId3"/>
            </a:endParaRPr>
          </a:p>
          <a:p>
            <a:pPr marL="0" indent="0">
              <a:buNone/>
            </a:pPr>
            <a:endParaRPr lang="en-ZA" sz="2400" dirty="0">
              <a:hlinkClick r:id="rId3"/>
            </a:endParaRPr>
          </a:p>
          <a:p>
            <a:pPr marL="0" indent="0">
              <a:buNone/>
            </a:pPr>
            <a:endParaRPr lang="en-ZA" sz="2400" dirty="0">
              <a:hlinkClick r:id="rId3"/>
            </a:endParaRPr>
          </a:p>
          <a:p>
            <a:pPr marL="0" indent="0">
              <a:buNone/>
            </a:pPr>
            <a:endParaRPr lang="en-ZA" sz="2400" dirty="0">
              <a:hlinkClick r:id="rId3"/>
            </a:endParaRPr>
          </a:p>
          <a:p>
            <a:pPr marL="0" indent="0" algn="ctr">
              <a:buNone/>
            </a:pPr>
            <a:r>
              <a:rPr lang="en-ZA" sz="2400" dirty="0">
                <a:hlinkClick r:id="rId3"/>
              </a:rPr>
              <a:t>https://www.youtube.com/watch?v=fC4GN0sEJi8</a:t>
            </a:r>
            <a:endParaRPr lang="en-ZA" sz="2400" dirty="0">
              <a:latin typeface="Comic Sans MS" panose="030F0702030302020204" pitchFamily="66" charset="0"/>
            </a:endParaRPr>
          </a:p>
        </p:txBody>
      </p:sp>
      <p:pic>
        <p:nvPicPr>
          <p:cNvPr id="8194" name="Picture 2" descr="The Night Before Mother's Day by Natasha Wing: 9780448452135 ...">
            <a:extLst>
              <a:ext uri="{FF2B5EF4-FFF2-40B4-BE49-F238E27FC236}">
                <a16:creationId xmlns:a16="http://schemas.microsoft.com/office/drawing/2014/main" id="{96B5B761-9FB0-4B9F-8670-FEB0573648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1507" y="1685543"/>
            <a:ext cx="3920986" cy="3920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229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FFEC6E-0442-4DE9-A5B5-32DA3D241A38}"/>
              </a:ext>
            </a:extLst>
          </p:cNvPr>
          <p:cNvPicPr>
            <a:picLocks noChangeAspect="1"/>
          </p:cNvPicPr>
          <p:nvPr/>
        </p:nvPicPr>
        <p:blipFill>
          <a:blip r:embed="rId2"/>
          <a:stretch>
            <a:fillRect/>
          </a:stretch>
        </p:blipFill>
        <p:spPr>
          <a:xfrm>
            <a:off x="0" y="0"/>
            <a:ext cx="9144000" cy="6858000"/>
          </a:xfrm>
          <a:prstGeom prst="rect">
            <a:avLst/>
          </a:prstGeom>
        </p:spPr>
      </p:pic>
      <p:sp>
        <p:nvSpPr>
          <p:cNvPr id="8" name="Title 7">
            <a:extLst>
              <a:ext uri="{FF2B5EF4-FFF2-40B4-BE49-F238E27FC236}">
                <a16:creationId xmlns:a16="http://schemas.microsoft.com/office/drawing/2014/main" id="{6E4CDE35-5134-4B1B-B3A7-B403FEEC1D1C}"/>
              </a:ext>
            </a:extLst>
          </p:cNvPr>
          <p:cNvSpPr>
            <a:spLocks noGrp="1"/>
          </p:cNvSpPr>
          <p:nvPr>
            <p:ph type="title"/>
          </p:nvPr>
        </p:nvSpPr>
        <p:spPr>
          <a:solidFill>
            <a:schemeClr val="bg1">
              <a:lumMod val="95000"/>
            </a:schemeClr>
          </a:solidFill>
        </p:spPr>
        <p:txBody>
          <a:bodyPr>
            <a:normAutofit/>
          </a:bodyPr>
          <a:lstStyle/>
          <a:p>
            <a:pPr algn="ctr"/>
            <a:r>
              <a:rPr lang="en-ZA" sz="4800" b="1" dirty="0">
                <a:latin typeface="Comic Sans MS" panose="030F0702030302020204" pitchFamily="66" charset="0"/>
              </a:rPr>
              <a:t>Songs and videos</a:t>
            </a:r>
          </a:p>
        </p:txBody>
      </p:sp>
      <p:sp>
        <p:nvSpPr>
          <p:cNvPr id="9" name="Content Placeholder 8">
            <a:extLst>
              <a:ext uri="{FF2B5EF4-FFF2-40B4-BE49-F238E27FC236}">
                <a16:creationId xmlns:a16="http://schemas.microsoft.com/office/drawing/2014/main" id="{76F65D20-06C1-44CB-8ECC-6337D3C2955F}"/>
              </a:ext>
            </a:extLst>
          </p:cNvPr>
          <p:cNvSpPr>
            <a:spLocks noGrp="1"/>
          </p:cNvSpPr>
          <p:nvPr>
            <p:ph idx="1"/>
          </p:nvPr>
        </p:nvSpPr>
        <p:spPr>
          <a:xfrm>
            <a:off x="628650" y="1685543"/>
            <a:ext cx="7886700" cy="4802185"/>
          </a:xfrm>
          <a:solidFill>
            <a:schemeClr val="bg1">
              <a:lumMod val="95000"/>
            </a:schemeClr>
          </a:solidFill>
        </p:spPr>
        <p:txBody>
          <a:bodyPr>
            <a:normAutofit/>
          </a:bodyPr>
          <a:lstStyle/>
          <a:p>
            <a:pPr marL="0" indent="0">
              <a:buNone/>
            </a:pPr>
            <a:endParaRPr lang="en-ZA" sz="2400" dirty="0">
              <a:solidFill>
                <a:srgbClr val="954F72"/>
              </a:solidFill>
              <a:hlinkClick r:id="rId3">
                <a:extLst>
                  <a:ext uri="{A12FA001-AC4F-418D-AE19-62706E023703}">
                    <ahyp:hlinkClr xmlns:ahyp="http://schemas.microsoft.com/office/drawing/2018/hyperlinkcolor" val="tx"/>
                  </a:ext>
                </a:extLst>
              </a:hlinkClick>
            </a:endParaRPr>
          </a:p>
          <a:p>
            <a:pPr marL="0" indent="0">
              <a:buNone/>
            </a:pPr>
            <a:r>
              <a:rPr lang="en-ZA" sz="2400" dirty="0">
                <a:solidFill>
                  <a:srgbClr val="954F72"/>
                </a:solidFill>
                <a:hlinkClick r:id="rId3">
                  <a:extLst>
                    <a:ext uri="{A12FA001-AC4F-418D-AE19-62706E023703}">
                      <ahyp:hlinkClr xmlns:ahyp="http://schemas.microsoft.com/office/drawing/2018/hyperlinkcolor" val="tx"/>
                    </a:ext>
                  </a:extLst>
                </a:hlinkClick>
              </a:rPr>
              <a:t>https://www.youtube.com/watch?v=MYqFPa1mrXo</a:t>
            </a:r>
            <a:endParaRPr lang="en-ZA" sz="2400" dirty="0"/>
          </a:p>
          <a:p>
            <a:pPr marL="0" indent="0">
              <a:buNone/>
            </a:pPr>
            <a:endParaRPr lang="en-ZA" sz="2400" dirty="0">
              <a:hlinkClick r:id="rId4"/>
            </a:endParaRPr>
          </a:p>
          <a:p>
            <a:pPr marL="0" indent="0">
              <a:buNone/>
            </a:pPr>
            <a:r>
              <a:rPr lang="en-ZA" sz="2400" dirty="0">
                <a:hlinkClick r:id="rId4"/>
              </a:rPr>
              <a:t>https://www.youtube.com/watch?v=ca9rptz0mDI</a:t>
            </a:r>
            <a:endParaRPr lang="en-ZA" sz="2400" dirty="0"/>
          </a:p>
          <a:p>
            <a:pPr marL="0" indent="0">
              <a:buNone/>
            </a:pPr>
            <a:endParaRPr lang="en-ZA" sz="2400" dirty="0">
              <a:hlinkClick r:id="rId5"/>
            </a:endParaRPr>
          </a:p>
          <a:p>
            <a:pPr marL="0" indent="0">
              <a:buNone/>
            </a:pPr>
            <a:r>
              <a:rPr lang="en-ZA" sz="2400" dirty="0">
                <a:hlinkClick r:id="rId5"/>
              </a:rPr>
              <a:t>https://www.youtube.com/watch?v=frYfZYeBO4k</a:t>
            </a:r>
            <a:endParaRPr lang="en-ZA" sz="2400" dirty="0"/>
          </a:p>
          <a:p>
            <a:pPr marL="0" indent="0">
              <a:buNone/>
            </a:pPr>
            <a:endParaRPr lang="en-ZA" sz="2400" b="1" dirty="0">
              <a:latin typeface="Comic Sans MS" panose="030F0702030302020204" pitchFamily="66" charset="0"/>
              <a:hlinkClick r:id="rId6">
                <a:extLst>
                  <a:ext uri="{A12FA001-AC4F-418D-AE19-62706E023703}">
                    <ahyp:hlinkClr xmlns:ahyp="http://schemas.microsoft.com/office/drawing/2018/hyperlinkcolor" val="tx"/>
                  </a:ext>
                </a:extLst>
              </a:hlinkClick>
            </a:endParaRPr>
          </a:p>
          <a:p>
            <a:pPr marL="0" indent="0">
              <a:buNone/>
            </a:pPr>
            <a:r>
              <a:rPr lang="en-ZA" sz="2400" dirty="0">
                <a:solidFill>
                  <a:srgbClr val="954F72"/>
                </a:solidFill>
                <a:hlinkClick r:id="rId6">
                  <a:extLst>
                    <a:ext uri="{A12FA001-AC4F-418D-AE19-62706E023703}">
                      <ahyp:hlinkClr xmlns:ahyp="http://schemas.microsoft.com/office/drawing/2018/hyperlinkcolor" val="tx"/>
                    </a:ext>
                  </a:extLst>
                </a:hlinkClick>
              </a:rPr>
              <a:t>https://www.youtube.com/watch?v=Km4vp3Z7hPM</a:t>
            </a:r>
            <a:endParaRPr lang="en-ZA" sz="2400" dirty="0">
              <a:latin typeface="Comic Sans MS" panose="030F0702030302020204" pitchFamily="66" charset="0"/>
            </a:endParaRPr>
          </a:p>
        </p:txBody>
      </p:sp>
      <p:sp>
        <p:nvSpPr>
          <p:cNvPr id="3" name="TextBox 2">
            <a:extLst>
              <a:ext uri="{FF2B5EF4-FFF2-40B4-BE49-F238E27FC236}">
                <a16:creationId xmlns:a16="http://schemas.microsoft.com/office/drawing/2014/main" id="{B307246F-804C-476E-BC63-82C1362F0799}"/>
              </a:ext>
            </a:extLst>
          </p:cNvPr>
          <p:cNvSpPr txBox="1"/>
          <p:nvPr/>
        </p:nvSpPr>
        <p:spPr>
          <a:xfrm>
            <a:off x="675861" y="1685544"/>
            <a:ext cx="5009322" cy="461665"/>
          </a:xfrm>
          <a:prstGeom prst="rect">
            <a:avLst/>
          </a:prstGeom>
          <a:noFill/>
        </p:spPr>
        <p:txBody>
          <a:bodyPr wrap="square" rtlCol="0">
            <a:spAutoFit/>
          </a:bodyPr>
          <a:lstStyle/>
          <a:p>
            <a:r>
              <a:rPr lang="en-ZA" sz="2400" b="1" dirty="0">
                <a:latin typeface="Comic Sans MS" panose="030F0702030302020204" pitchFamily="66" charset="0"/>
              </a:rPr>
              <a:t>Happy Mother’s Day Song</a:t>
            </a:r>
          </a:p>
        </p:txBody>
      </p:sp>
      <p:sp>
        <p:nvSpPr>
          <p:cNvPr id="7" name="TextBox 6">
            <a:extLst>
              <a:ext uri="{FF2B5EF4-FFF2-40B4-BE49-F238E27FC236}">
                <a16:creationId xmlns:a16="http://schemas.microsoft.com/office/drawing/2014/main" id="{65E2BF36-6DC7-4382-B00E-DACD23F20B26}"/>
              </a:ext>
            </a:extLst>
          </p:cNvPr>
          <p:cNvSpPr txBox="1"/>
          <p:nvPr/>
        </p:nvSpPr>
        <p:spPr>
          <a:xfrm>
            <a:off x="675861" y="2649188"/>
            <a:ext cx="5009322" cy="461665"/>
          </a:xfrm>
          <a:prstGeom prst="rect">
            <a:avLst/>
          </a:prstGeom>
          <a:noFill/>
        </p:spPr>
        <p:txBody>
          <a:bodyPr wrap="square" rtlCol="0">
            <a:spAutoFit/>
          </a:bodyPr>
          <a:lstStyle/>
          <a:p>
            <a:r>
              <a:rPr lang="en-ZA" sz="2400" b="1" dirty="0">
                <a:latin typeface="Comic Sans MS" panose="030F0702030302020204" pitchFamily="66" charset="0"/>
              </a:rPr>
              <a:t>I Love You Mommy Song</a:t>
            </a:r>
          </a:p>
        </p:txBody>
      </p:sp>
      <p:sp>
        <p:nvSpPr>
          <p:cNvPr id="10" name="TextBox 9">
            <a:extLst>
              <a:ext uri="{FF2B5EF4-FFF2-40B4-BE49-F238E27FC236}">
                <a16:creationId xmlns:a16="http://schemas.microsoft.com/office/drawing/2014/main" id="{606A04FF-2F6B-4D9E-88BF-868834A9623B}"/>
              </a:ext>
            </a:extLst>
          </p:cNvPr>
          <p:cNvSpPr txBox="1"/>
          <p:nvPr/>
        </p:nvSpPr>
        <p:spPr>
          <a:xfrm>
            <a:off x="675861" y="3560665"/>
            <a:ext cx="5009322" cy="461665"/>
          </a:xfrm>
          <a:prstGeom prst="rect">
            <a:avLst/>
          </a:prstGeom>
          <a:noFill/>
        </p:spPr>
        <p:txBody>
          <a:bodyPr wrap="square" rtlCol="0">
            <a:spAutoFit/>
          </a:bodyPr>
          <a:lstStyle/>
          <a:p>
            <a:r>
              <a:rPr lang="en-ZA" sz="2400" b="1" dirty="0">
                <a:latin typeface="Comic Sans MS" panose="030F0702030302020204" pitchFamily="66" charset="0"/>
              </a:rPr>
              <a:t>Hugs And Kisses Song</a:t>
            </a:r>
          </a:p>
        </p:txBody>
      </p:sp>
      <p:sp>
        <p:nvSpPr>
          <p:cNvPr id="11" name="TextBox 10">
            <a:extLst>
              <a:ext uri="{FF2B5EF4-FFF2-40B4-BE49-F238E27FC236}">
                <a16:creationId xmlns:a16="http://schemas.microsoft.com/office/drawing/2014/main" id="{1737BD0A-A823-45EA-8EE7-9725A47CF1C9}"/>
              </a:ext>
            </a:extLst>
          </p:cNvPr>
          <p:cNvSpPr txBox="1"/>
          <p:nvPr/>
        </p:nvSpPr>
        <p:spPr>
          <a:xfrm>
            <a:off x="675861" y="4472142"/>
            <a:ext cx="5009322" cy="461665"/>
          </a:xfrm>
          <a:prstGeom prst="rect">
            <a:avLst/>
          </a:prstGeom>
          <a:noFill/>
        </p:spPr>
        <p:txBody>
          <a:bodyPr wrap="square" rtlCol="0">
            <a:spAutoFit/>
          </a:bodyPr>
          <a:lstStyle/>
          <a:p>
            <a:r>
              <a:rPr lang="en-ZA" sz="2400" b="1" dirty="0">
                <a:latin typeface="Comic Sans MS" panose="030F0702030302020204" pitchFamily="66" charset="0"/>
              </a:rPr>
              <a:t>Mother’s Day – Kid Interviews</a:t>
            </a:r>
          </a:p>
        </p:txBody>
      </p:sp>
      <p:pic>
        <p:nvPicPr>
          <p:cNvPr id="9218" name="Picture 2" descr="Heart symbol - Wikipedia">
            <a:extLst>
              <a:ext uri="{FF2B5EF4-FFF2-40B4-BE49-F238E27FC236}">
                <a16:creationId xmlns:a16="http://schemas.microsoft.com/office/drawing/2014/main" id="{87831381-8CFE-4110-B479-C68AC7884E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4944" y="5086641"/>
            <a:ext cx="1500406" cy="1500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50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FFEC6E-0442-4DE9-A5B5-32DA3D241A38}"/>
              </a:ext>
            </a:extLst>
          </p:cNvPr>
          <p:cNvPicPr>
            <a:picLocks noChangeAspect="1"/>
          </p:cNvPicPr>
          <p:nvPr/>
        </p:nvPicPr>
        <p:blipFill>
          <a:blip r:embed="rId4"/>
          <a:stretch>
            <a:fillRect/>
          </a:stretch>
        </p:blipFill>
        <p:spPr>
          <a:xfrm>
            <a:off x="0" y="0"/>
            <a:ext cx="9144000" cy="6858000"/>
          </a:xfrm>
          <a:prstGeom prst="rect">
            <a:avLst/>
          </a:prstGeom>
        </p:spPr>
      </p:pic>
      <p:sp>
        <p:nvSpPr>
          <p:cNvPr id="8" name="Title 7">
            <a:extLst>
              <a:ext uri="{FF2B5EF4-FFF2-40B4-BE49-F238E27FC236}">
                <a16:creationId xmlns:a16="http://schemas.microsoft.com/office/drawing/2014/main" id="{6E4CDE35-5134-4B1B-B3A7-B403FEEC1D1C}"/>
              </a:ext>
            </a:extLst>
          </p:cNvPr>
          <p:cNvSpPr>
            <a:spLocks noGrp="1"/>
          </p:cNvSpPr>
          <p:nvPr>
            <p:ph type="title"/>
          </p:nvPr>
        </p:nvSpPr>
        <p:spPr>
          <a:xfrm>
            <a:off x="628650" y="351874"/>
            <a:ext cx="7886700" cy="1325563"/>
          </a:xfrm>
          <a:solidFill>
            <a:schemeClr val="bg1">
              <a:lumMod val="95000"/>
            </a:schemeClr>
          </a:solidFill>
        </p:spPr>
        <p:txBody>
          <a:bodyPr>
            <a:normAutofit/>
          </a:bodyPr>
          <a:lstStyle/>
          <a:p>
            <a:pPr algn="ctr"/>
            <a:r>
              <a:rPr lang="en-ZA" b="1" dirty="0">
                <a:latin typeface="Comic Sans MS" panose="030F0702030302020204" pitchFamily="66" charset="0"/>
              </a:rPr>
              <a:t>What Is Mother’s Day?</a:t>
            </a:r>
          </a:p>
        </p:txBody>
      </p:sp>
      <p:sp>
        <p:nvSpPr>
          <p:cNvPr id="9" name="Content Placeholder 8">
            <a:extLst>
              <a:ext uri="{FF2B5EF4-FFF2-40B4-BE49-F238E27FC236}">
                <a16:creationId xmlns:a16="http://schemas.microsoft.com/office/drawing/2014/main" id="{76F65D20-06C1-44CB-8ECC-6337D3C2955F}"/>
              </a:ext>
            </a:extLst>
          </p:cNvPr>
          <p:cNvSpPr>
            <a:spLocks noGrp="1"/>
          </p:cNvSpPr>
          <p:nvPr>
            <p:ph idx="1"/>
          </p:nvPr>
        </p:nvSpPr>
        <p:spPr>
          <a:xfrm>
            <a:off x="628650" y="1664184"/>
            <a:ext cx="7886700" cy="4802185"/>
          </a:xfrm>
          <a:solidFill>
            <a:schemeClr val="bg1">
              <a:lumMod val="95000"/>
            </a:schemeClr>
          </a:solidFill>
        </p:spPr>
        <p:txBody>
          <a:bodyPr/>
          <a:lstStyle/>
          <a:p>
            <a:pPr marL="0" indent="0">
              <a:buNone/>
            </a:pPr>
            <a:r>
              <a:rPr lang="en-GB" altLang="en-US" sz="2400" dirty="0">
                <a:latin typeface="Comic Sans MS" panose="030F0702030302020204" pitchFamily="66" charset="0"/>
                <a:ea typeface="Sassoon Infant Rg" panose="02000503030000020003" charset="0"/>
                <a:cs typeface="Sassoon Infant Rg" panose="02000503030000020003" charset="0"/>
              </a:rPr>
              <a:t>Mother’s Day is a time when children thank their moms.</a:t>
            </a:r>
          </a:p>
          <a:p>
            <a:pPr marL="0" indent="0">
              <a:buNone/>
            </a:pPr>
            <a:r>
              <a:rPr lang="en-GB" altLang="en-US" sz="2400" dirty="0">
                <a:latin typeface="Comic Sans MS" panose="030F0702030302020204" pitchFamily="66" charset="0"/>
                <a:ea typeface="Sassoon Infant Rg" panose="02000503030000020003" charset="0"/>
                <a:cs typeface="Sassoon Infant Rg" panose="02000503030000020003" charset="0"/>
              </a:rPr>
              <a:t>Children often give their mom’s a gift, a card, some flowers or lots of kisses and cuddles!</a:t>
            </a:r>
          </a:p>
          <a:p>
            <a:endParaRPr lang="en-ZA" dirty="0"/>
          </a:p>
        </p:txBody>
      </p:sp>
      <p:pic>
        <p:nvPicPr>
          <p:cNvPr id="10" name="Picture 3">
            <a:extLst>
              <a:ext uri="{FF2B5EF4-FFF2-40B4-BE49-F238E27FC236}">
                <a16:creationId xmlns:a16="http://schemas.microsoft.com/office/drawing/2014/main" id="{FB184F0D-7D59-4F7E-B704-887F3E142F0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0217" y="3588409"/>
            <a:ext cx="4208867" cy="2720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35 Cute Free Printable Mothers Day Cards - Mom Cards You Can Print">
            <a:extLst>
              <a:ext uri="{FF2B5EF4-FFF2-40B4-BE49-F238E27FC236}">
                <a16:creationId xmlns:a16="http://schemas.microsoft.com/office/drawing/2014/main" id="{7FDE9F89-8EFD-406A-9E9D-C24EFCC671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0650" y="3452254"/>
            <a:ext cx="2869924" cy="2856472"/>
          </a:xfrm>
          <a:prstGeom prst="rect">
            <a:avLst/>
          </a:prstGeom>
          <a:noFill/>
          <a:extLst>
            <a:ext uri="{909E8E84-426E-40DD-AFC4-6F175D3DCCD1}">
              <a14:hiddenFill xmlns:a14="http://schemas.microsoft.com/office/drawing/2010/main">
                <a:solidFill>
                  <a:srgbClr val="FFFFFF"/>
                </a:solidFill>
              </a14:hiddenFill>
            </a:ext>
          </a:extLst>
        </p:spPr>
      </p:pic>
      <p:pic>
        <p:nvPicPr>
          <p:cNvPr id="11" name="Pg2">
            <a:hlinkClick r:id="" action="ppaction://media"/>
            <a:extLst>
              <a:ext uri="{FF2B5EF4-FFF2-40B4-BE49-F238E27FC236}">
                <a16:creationId xmlns:a16="http://schemas.microsoft.com/office/drawing/2014/main" id="{BC50D547-EA0F-49E0-90FE-08D7E9DFBE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050" y="47074"/>
            <a:ext cx="609600" cy="609600"/>
          </a:xfrm>
          <a:prstGeom prst="rect">
            <a:avLst/>
          </a:prstGeom>
        </p:spPr>
      </p:pic>
    </p:spTree>
    <p:extLst>
      <p:ext uri="{BB962C8B-B14F-4D97-AF65-F5344CB8AC3E}">
        <p14:creationId xmlns:p14="http://schemas.microsoft.com/office/powerpoint/2010/main" val="36890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77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FFEC6E-0442-4DE9-A5B5-32DA3D241A38}"/>
              </a:ext>
            </a:extLst>
          </p:cNvPr>
          <p:cNvPicPr>
            <a:picLocks noChangeAspect="1"/>
          </p:cNvPicPr>
          <p:nvPr/>
        </p:nvPicPr>
        <p:blipFill>
          <a:blip r:embed="rId4"/>
          <a:stretch>
            <a:fillRect/>
          </a:stretch>
        </p:blipFill>
        <p:spPr>
          <a:xfrm>
            <a:off x="0" y="0"/>
            <a:ext cx="9144000" cy="6858000"/>
          </a:xfrm>
          <a:prstGeom prst="rect">
            <a:avLst/>
          </a:prstGeom>
        </p:spPr>
      </p:pic>
      <p:sp>
        <p:nvSpPr>
          <p:cNvPr id="8" name="Title 7">
            <a:extLst>
              <a:ext uri="{FF2B5EF4-FFF2-40B4-BE49-F238E27FC236}">
                <a16:creationId xmlns:a16="http://schemas.microsoft.com/office/drawing/2014/main" id="{6E4CDE35-5134-4B1B-B3A7-B403FEEC1D1C}"/>
              </a:ext>
            </a:extLst>
          </p:cNvPr>
          <p:cNvSpPr>
            <a:spLocks noGrp="1"/>
          </p:cNvSpPr>
          <p:nvPr>
            <p:ph type="title"/>
          </p:nvPr>
        </p:nvSpPr>
        <p:spPr>
          <a:solidFill>
            <a:schemeClr val="bg1">
              <a:lumMod val="95000"/>
            </a:schemeClr>
          </a:solidFill>
        </p:spPr>
        <p:txBody>
          <a:bodyPr>
            <a:normAutofit/>
          </a:bodyPr>
          <a:lstStyle/>
          <a:p>
            <a:pPr algn="ctr"/>
            <a:r>
              <a:rPr lang="en-ZA" sz="4000" b="1" dirty="0">
                <a:latin typeface="Comic Sans MS" panose="030F0702030302020204" pitchFamily="66" charset="0"/>
              </a:rPr>
              <a:t>How Can We Say ‘Thank You’</a:t>
            </a:r>
          </a:p>
        </p:txBody>
      </p:sp>
      <p:sp>
        <p:nvSpPr>
          <p:cNvPr id="9" name="Content Placeholder 8">
            <a:extLst>
              <a:ext uri="{FF2B5EF4-FFF2-40B4-BE49-F238E27FC236}">
                <a16:creationId xmlns:a16="http://schemas.microsoft.com/office/drawing/2014/main" id="{76F65D20-06C1-44CB-8ECC-6337D3C2955F}"/>
              </a:ext>
            </a:extLst>
          </p:cNvPr>
          <p:cNvSpPr>
            <a:spLocks noGrp="1"/>
          </p:cNvSpPr>
          <p:nvPr>
            <p:ph idx="1"/>
          </p:nvPr>
        </p:nvSpPr>
        <p:spPr>
          <a:xfrm>
            <a:off x="628650" y="1690688"/>
            <a:ext cx="7886700" cy="4802185"/>
          </a:xfrm>
          <a:solidFill>
            <a:schemeClr val="bg1">
              <a:lumMod val="95000"/>
            </a:schemeClr>
          </a:solidFill>
        </p:spPr>
        <p:txBody>
          <a:bodyPr/>
          <a:lstStyle/>
          <a:p>
            <a:pPr marL="0" indent="0">
              <a:buNone/>
              <a:defRPr/>
            </a:pPr>
            <a:r>
              <a:rPr lang="en-GB" sz="2400" dirty="0">
                <a:latin typeface="Comic Sans MS" panose="030F0702030302020204" pitchFamily="66" charset="0"/>
              </a:rPr>
              <a:t>We can thank our moms for all they do in lots of different ways:</a:t>
            </a:r>
          </a:p>
          <a:p>
            <a:pPr>
              <a:defRPr/>
            </a:pPr>
            <a:r>
              <a:rPr lang="en-GB" sz="2400" dirty="0">
                <a:latin typeface="Comic Sans MS" panose="030F0702030302020204" pitchFamily="66" charset="0"/>
              </a:rPr>
              <a:t>making them a card</a:t>
            </a:r>
          </a:p>
          <a:p>
            <a:pPr>
              <a:defRPr/>
            </a:pPr>
            <a:r>
              <a:rPr lang="en-GB" sz="2400" dirty="0">
                <a:latin typeface="Comic Sans MS" panose="030F0702030302020204" pitchFamily="66" charset="0"/>
              </a:rPr>
              <a:t>giving them a cuddle and a kiss</a:t>
            </a:r>
          </a:p>
          <a:p>
            <a:pPr>
              <a:defRPr/>
            </a:pPr>
            <a:r>
              <a:rPr lang="en-GB" sz="2400" dirty="0">
                <a:latin typeface="Comic Sans MS" panose="030F0702030302020204" pitchFamily="66" charset="0"/>
              </a:rPr>
              <a:t>buy or make them a gift</a:t>
            </a:r>
          </a:p>
          <a:p>
            <a:pPr>
              <a:defRPr/>
            </a:pPr>
            <a:r>
              <a:rPr lang="en-GB" sz="2400" dirty="0">
                <a:latin typeface="Comic Sans MS" panose="030F0702030302020204" pitchFamily="66" charset="0"/>
              </a:rPr>
              <a:t>pick some flowers in the garden</a:t>
            </a:r>
          </a:p>
          <a:p>
            <a:pPr>
              <a:defRPr/>
            </a:pPr>
            <a:r>
              <a:rPr lang="en-GB" sz="2400" dirty="0">
                <a:latin typeface="Comic Sans MS" panose="030F0702030302020204" pitchFamily="66" charset="0"/>
              </a:rPr>
              <a:t>help to clean and tidy the house</a:t>
            </a:r>
          </a:p>
          <a:p>
            <a:pPr marL="0" indent="0">
              <a:buNone/>
              <a:defRPr/>
            </a:pPr>
            <a:endParaRPr lang="en-GB" sz="2400" dirty="0">
              <a:latin typeface="Comic Sans MS" panose="030F0702030302020204" pitchFamily="66" charset="0"/>
            </a:endParaRPr>
          </a:p>
          <a:p>
            <a:pPr marL="0" indent="0">
              <a:buNone/>
              <a:defRPr/>
            </a:pPr>
            <a:r>
              <a:rPr lang="en-GB" altLang="en-US" sz="2400" b="1" dirty="0">
                <a:latin typeface="Comic Sans MS" panose="030F0702030302020204" pitchFamily="66" charset="0"/>
              </a:rPr>
              <a:t>What could you do for your mom?</a:t>
            </a:r>
            <a:endParaRPr lang="en-GB" sz="2400" dirty="0">
              <a:latin typeface="Comic Sans MS" panose="030F0702030302020204" pitchFamily="66" charset="0"/>
            </a:endParaRPr>
          </a:p>
          <a:p>
            <a:endParaRPr lang="en-ZA" dirty="0"/>
          </a:p>
        </p:txBody>
      </p:sp>
      <p:pic>
        <p:nvPicPr>
          <p:cNvPr id="7" name="Picture 1">
            <a:extLst>
              <a:ext uri="{FF2B5EF4-FFF2-40B4-BE49-F238E27FC236}">
                <a16:creationId xmlns:a16="http://schemas.microsoft.com/office/drawing/2014/main" id="{D3BDCF66-7651-4975-B5F7-B3404B9B9F1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00603" y="2319130"/>
            <a:ext cx="1870190" cy="3975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g3">
            <a:hlinkClick r:id="" action="ppaction://media"/>
            <a:extLst>
              <a:ext uri="{FF2B5EF4-FFF2-40B4-BE49-F238E27FC236}">
                <a16:creationId xmlns:a16="http://schemas.microsoft.com/office/drawing/2014/main" id="{1C334790-9BCA-4663-BA2F-8DC72D6AC0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050" y="60326"/>
            <a:ext cx="609600" cy="609600"/>
          </a:xfrm>
          <a:prstGeom prst="rect">
            <a:avLst/>
          </a:prstGeom>
        </p:spPr>
      </p:pic>
    </p:spTree>
    <p:extLst>
      <p:ext uri="{BB962C8B-B14F-4D97-AF65-F5344CB8AC3E}">
        <p14:creationId xmlns:p14="http://schemas.microsoft.com/office/powerpoint/2010/main" val="394145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6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FFEC6E-0442-4DE9-A5B5-32DA3D241A38}"/>
              </a:ext>
            </a:extLst>
          </p:cNvPr>
          <p:cNvPicPr>
            <a:picLocks noChangeAspect="1"/>
          </p:cNvPicPr>
          <p:nvPr/>
        </p:nvPicPr>
        <p:blipFill>
          <a:blip r:embed="rId4"/>
          <a:stretch>
            <a:fillRect/>
          </a:stretch>
        </p:blipFill>
        <p:spPr>
          <a:xfrm>
            <a:off x="0" y="0"/>
            <a:ext cx="9144000" cy="6858000"/>
          </a:xfrm>
          <a:prstGeom prst="rect">
            <a:avLst/>
          </a:prstGeom>
        </p:spPr>
      </p:pic>
      <p:sp>
        <p:nvSpPr>
          <p:cNvPr id="8" name="Title 7">
            <a:extLst>
              <a:ext uri="{FF2B5EF4-FFF2-40B4-BE49-F238E27FC236}">
                <a16:creationId xmlns:a16="http://schemas.microsoft.com/office/drawing/2014/main" id="{6E4CDE35-5134-4B1B-B3A7-B403FEEC1D1C}"/>
              </a:ext>
            </a:extLst>
          </p:cNvPr>
          <p:cNvSpPr>
            <a:spLocks noGrp="1"/>
          </p:cNvSpPr>
          <p:nvPr>
            <p:ph type="title"/>
          </p:nvPr>
        </p:nvSpPr>
        <p:spPr>
          <a:solidFill>
            <a:schemeClr val="bg1">
              <a:lumMod val="95000"/>
            </a:schemeClr>
          </a:solidFill>
        </p:spPr>
        <p:txBody>
          <a:bodyPr>
            <a:normAutofit/>
          </a:bodyPr>
          <a:lstStyle/>
          <a:p>
            <a:pPr algn="ctr"/>
            <a:r>
              <a:rPr lang="en-ZA" sz="4000" b="1" dirty="0">
                <a:latin typeface="Comic Sans MS" panose="030F0702030302020204" pitchFamily="66" charset="0"/>
              </a:rPr>
              <a:t>Help Mom Around The House</a:t>
            </a:r>
          </a:p>
        </p:txBody>
      </p:sp>
      <p:sp>
        <p:nvSpPr>
          <p:cNvPr id="9" name="Content Placeholder 8">
            <a:extLst>
              <a:ext uri="{FF2B5EF4-FFF2-40B4-BE49-F238E27FC236}">
                <a16:creationId xmlns:a16="http://schemas.microsoft.com/office/drawing/2014/main" id="{76F65D20-06C1-44CB-8ECC-6337D3C2955F}"/>
              </a:ext>
            </a:extLst>
          </p:cNvPr>
          <p:cNvSpPr>
            <a:spLocks noGrp="1"/>
          </p:cNvSpPr>
          <p:nvPr>
            <p:ph idx="1"/>
          </p:nvPr>
        </p:nvSpPr>
        <p:spPr>
          <a:xfrm>
            <a:off x="628650" y="1690688"/>
            <a:ext cx="7886700" cy="4802185"/>
          </a:xfrm>
          <a:solidFill>
            <a:schemeClr val="bg1">
              <a:lumMod val="95000"/>
            </a:schemeClr>
          </a:solidFill>
        </p:spPr>
        <p:txBody>
          <a:bodyPr/>
          <a:lstStyle/>
          <a:p>
            <a:pPr marL="0" indent="0" algn="ctr">
              <a:buNone/>
              <a:defRPr/>
            </a:pPr>
            <a:r>
              <a:rPr lang="en-GB" sz="2400" dirty="0">
                <a:latin typeface="Comic Sans MS" panose="030F0702030302020204" pitchFamily="66" charset="0"/>
              </a:rPr>
              <a:t>This is how we can help our moms at home</a:t>
            </a:r>
          </a:p>
          <a:p>
            <a:endParaRPr lang="en-ZA" dirty="0"/>
          </a:p>
        </p:txBody>
      </p:sp>
      <p:pic>
        <p:nvPicPr>
          <p:cNvPr id="13314" name="Picture 2" descr="Tidy Up Clipart">
            <a:extLst>
              <a:ext uri="{FF2B5EF4-FFF2-40B4-BE49-F238E27FC236}">
                <a16:creationId xmlns:a16="http://schemas.microsoft.com/office/drawing/2014/main" id="{4AF90648-ABF2-4B3C-BD25-B8902E90F52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15375" y1="53375" x2="42375" y2="68000"/>
                        <a14:foregroundMark x1="29625" y1="55250" x2="43625" y2="55875"/>
                        <a14:foregroundMark x1="43625" y1="55875" x2="46250" y2="56750"/>
                        <a14:foregroundMark x1="37375" y1="81875" x2="40125" y2="84250"/>
                        <a14:foregroundMark x1="81875" y1="77625" x2="89125" y2="75000"/>
                        <a14:foregroundMark x1="25375" y1="53000" x2="30000" y2="56750"/>
                      </a14:backgroundRemoval>
                    </a14:imgEffect>
                  </a14:imgLayer>
                </a14:imgProps>
              </a:ext>
              <a:ext uri="{28A0092B-C50C-407E-A947-70E740481C1C}">
                <a14:useLocalDpi xmlns:a14="http://schemas.microsoft.com/office/drawing/2010/main" val="0"/>
              </a:ext>
            </a:extLst>
          </a:blip>
          <a:srcRect/>
          <a:stretch>
            <a:fillRect/>
          </a:stretch>
        </p:blipFill>
        <p:spPr bwMode="auto">
          <a:xfrm>
            <a:off x="840298" y="2012371"/>
            <a:ext cx="2353475" cy="235347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Free Bedroom Cleaning Cliparts, Download Free Clip Art, Free Clip ...">
            <a:extLst>
              <a:ext uri="{FF2B5EF4-FFF2-40B4-BE49-F238E27FC236}">
                <a16:creationId xmlns:a16="http://schemas.microsoft.com/office/drawing/2014/main" id="{915F1E7C-4A2F-415A-B4E2-27965D1AAA8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96" b="98958" l="9961" r="89844">
                        <a14:foregroundMark x1="14063" y1="10677" x2="32422" y2="13802"/>
                        <a14:foregroundMark x1="23828" y1="93229" x2="26172" y2="93229"/>
                        <a14:foregroundMark x1="35547" y1="91406" x2="39648" y2="91406"/>
                        <a14:foregroundMark x1="28320" y1="98698" x2="26172" y2="97917"/>
                        <a14:foregroundMark x1="26172" y1="97917" x2="26172" y2="97917"/>
                        <a14:foregroundMark x1="17578" y1="19010" x2="16016" y2="35156"/>
                        <a14:foregroundMark x1="51172" y1="92448" x2="64453" y2="88802"/>
                        <a14:foregroundMark x1="64453" y1="88802" x2="69531" y2="89323"/>
                        <a14:foregroundMark x1="63086" y1="98958" x2="63086" y2="98958"/>
                        <a14:foregroundMark x1="38086" y1="12760" x2="38086" y2="12760"/>
                      </a14:backgroundRemoval>
                    </a14:imgEffect>
                  </a14:imgLayer>
                </a14:imgProps>
              </a:ext>
              <a:ext uri="{28A0092B-C50C-407E-A947-70E740481C1C}">
                <a14:useLocalDpi xmlns:a14="http://schemas.microsoft.com/office/drawing/2010/main" val="0"/>
              </a:ext>
            </a:extLst>
          </a:blip>
          <a:srcRect/>
          <a:stretch>
            <a:fillRect/>
          </a:stretch>
        </p:blipFill>
        <p:spPr bwMode="auto">
          <a:xfrm>
            <a:off x="2873557" y="4064935"/>
            <a:ext cx="2623929" cy="1967947"/>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Children cleaning in school clipart 10 » Clipart Station">
            <a:extLst>
              <a:ext uri="{FF2B5EF4-FFF2-40B4-BE49-F238E27FC236}">
                <a16:creationId xmlns:a16="http://schemas.microsoft.com/office/drawing/2014/main" id="{82ACAFC2-928E-4BB3-8638-7F2F70B1B5C9}"/>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6810" r="90000">
                        <a14:foregroundMark x1="21466" y1="32688" x2="12414" y2="68000"/>
                        <a14:foregroundMark x1="6810" y1="39813" x2="10862" y2="43500"/>
                        <a14:foregroundMark x1="8707" y1="47938" x2="10259" y2="46938"/>
                        <a14:foregroundMark x1="23103" y1="46375" x2="12672" y2="52750"/>
                        <a14:foregroundMark x1="11379" y1="65313" x2="11638" y2="70938"/>
                        <a14:foregroundMark x1="24397" y1="58000" x2="31379" y2="63250"/>
                        <a14:foregroundMark x1="31379" y1="63250" x2="31897" y2="64125"/>
                        <a14:foregroundMark x1="39052" y1="72438" x2="39052" y2="72438"/>
                        <a14:backgroundMark x1="27845" y1="42875" x2="30172" y2="50875"/>
                        <a14:backgroundMark x1="30172" y1="50875" x2="38534" y2="60500"/>
                        <a14:backgroundMark x1="28707" y1="74563" x2="28707" y2="74563"/>
                        <a14:backgroundMark x1="32414" y1="51188" x2="32414" y2="51188"/>
                        <a14:backgroundMark x1="34310" y1="49063" x2="34310" y2="49063"/>
                        <a14:backgroundMark x1="34310" y1="44438" x2="34310" y2="44438"/>
                        <a14:backgroundMark x1="33190" y1="35563" x2="33190" y2="35563"/>
                        <a14:backgroundMark x1="36379" y1="33250" x2="36379" y2="39625"/>
                      </a14:backgroundRemoval>
                    </a14:imgEffect>
                  </a14:imgLayer>
                </a14:imgProps>
              </a:ext>
              <a:ext uri="{28A0092B-C50C-407E-A947-70E740481C1C}">
                <a14:useLocalDpi xmlns:a14="http://schemas.microsoft.com/office/drawing/2010/main" val="0"/>
              </a:ext>
            </a:extLst>
          </a:blip>
          <a:srcRect t="28690" r="57670" b="24651"/>
          <a:stretch/>
        </p:blipFill>
        <p:spPr bwMode="auto">
          <a:xfrm>
            <a:off x="6538421" y="3448633"/>
            <a:ext cx="1779928" cy="2706081"/>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Clipart Make My Bed">
            <a:extLst>
              <a:ext uri="{FF2B5EF4-FFF2-40B4-BE49-F238E27FC236}">
                <a16:creationId xmlns:a16="http://schemas.microsoft.com/office/drawing/2014/main" id="{BFD9C7A6-46E8-44BA-A938-2565E318409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099628" y="1652014"/>
            <a:ext cx="2790032" cy="27900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36C1CB-9CE0-47AF-B107-95A2D1A21D30}"/>
              </a:ext>
            </a:extLst>
          </p:cNvPr>
          <p:cNvSpPr txBox="1"/>
          <p:nvPr/>
        </p:nvSpPr>
        <p:spPr>
          <a:xfrm>
            <a:off x="4709520" y="4018541"/>
            <a:ext cx="1962112" cy="369332"/>
          </a:xfrm>
          <a:prstGeom prst="rect">
            <a:avLst/>
          </a:prstGeom>
          <a:noFill/>
        </p:spPr>
        <p:txBody>
          <a:bodyPr wrap="square" rtlCol="0">
            <a:spAutoFit/>
          </a:bodyPr>
          <a:lstStyle/>
          <a:p>
            <a:pPr algn="ctr"/>
            <a:r>
              <a:rPr lang="en-ZA" dirty="0">
                <a:latin typeface="Comic Sans MS" panose="030F0702030302020204" pitchFamily="66" charset="0"/>
              </a:rPr>
              <a:t>Making your bed</a:t>
            </a:r>
          </a:p>
        </p:txBody>
      </p:sp>
      <p:sp>
        <p:nvSpPr>
          <p:cNvPr id="13" name="TextBox 12">
            <a:extLst>
              <a:ext uri="{FF2B5EF4-FFF2-40B4-BE49-F238E27FC236}">
                <a16:creationId xmlns:a16="http://schemas.microsoft.com/office/drawing/2014/main" id="{E35C31AB-2D39-4DA1-A7AC-2C5F88B4AFB8}"/>
              </a:ext>
            </a:extLst>
          </p:cNvPr>
          <p:cNvSpPr txBox="1"/>
          <p:nvPr/>
        </p:nvSpPr>
        <p:spPr>
          <a:xfrm>
            <a:off x="3058983" y="6077147"/>
            <a:ext cx="2334651" cy="369332"/>
          </a:xfrm>
          <a:prstGeom prst="rect">
            <a:avLst/>
          </a:prstGeom>
          <a:noFill/>
        </p:spPr>
        <p:txBody>
          <a:bodyPr wrap="square" rtlCol="0">
            <a:spAutoFit/>
          </a:bodyPr>
          <a:lstStyle/>
          <a:p>
            <a:pPr algn="ctr"/>
            <a:r>
              <a:rPr lang="en-ZA" dirty="0">
                <a:latin typeface="Comic Sans MS" panose="030F0702030302020204" pitchFamily="66" charset="0"/>
              </a:rPr>
              <a:t>Folding the washing </a:t>
            </a:r>
          </a:p>
        </p:txBody>
      </p:sp>
      <p:sp>
        <p:nvSpPr>
          <p:cNvPr id="14" name="TextBox 13">
            <a:extLst>
              <a:ext uri="{FF2B5EF4-FFF2-40B4-BE49-F238E27FC236}">
                <a16:creationId xmlns:a16="http://schemas.microsoft.com/office/drawing/2014/main" id="{82613569-23EB-46BA-868D-369009F439BB}"/>
              </a:ext>
            </a:extLst>
          </p:cNvPr>
          <p:cNvSpPr txBox="1"/>
          <p:nvPr/>
        </p:nvSpPr>
        <p:spPr>
          <a:xfrm>
            <a:off x="679235" y="4091780"/>
            <a:ext cx="2403764" cy="369332"/>
          </a:xfrm>
          <a:prstGeom prst="rect">
            <a:avLst/>
          </a:prstGeom>
          <a:noFill/>
        </p:spPr>
        <p:txBody>
          <a:bodyPr wrap="square" rtlCol="0">
            <a:spAutoFit/>
          </a:bodyPr>
          <a:lstStyle/>
          <a:p>
            <a:pPr algn="ctr"/>
            <a:r>
              <a:rPr lang="en-ZA" dirty="0">
                <a:latin typeface="Comic Sans MS" panose="030F0702030302020204" pitchFamily="66" charset="0"/>
              </a:rPr>
              <a:t>Tidying up your toys </a:t>
            </a:r>
          </a:p>
        </p:txBody>
      </p:sp>
      <p:sp>
        <p:nvSpPr>
          <p:cNvPr id="15" name="TextBox 14">
            <a:extLst>
              <a:ext uri="{FF2B5EF4-FFF2-40B4-BE49-F238E27FC236}">
                <a16:creationId xmlns:a16="http://schemas.microsoft.com/office/drawing/2014/main" id="{E681EF5D-E602-4864-BD5A-BC164A4E391C}"/>
              </a:ext>
            </a:extLst>
          </p:cNvPr>
          <p:cNvSpPr txBox="1"/>
          <p:nvPr/>
        </p:nvSpPr>
        <p:spPr>
          <a:xfrm>
            <a:off x="6208621" y="6060800"/>
            <a:ext cx="2334650" cy="369332"/>
          </a:xfrm>
          <a:prstGeom prst="rect">
            <a:avLst/>
          </a:prstGeom>
          <a:noFill/>
        </p:spPr>
        <p:txBody>
          <a:bodyPr wrap="square" rtlCol="0">
            <a:spAutoFit/>
          </a:bodyPr>
          <a:lstStyle/>
          <a:p>
            <a:pPr algn="ctr"/>
            <a:r>
              <a:rPr lang="en-ZA" dirty="0">
                <a:latin typeface="Comic Sans MS" panose="030F0702030302020204" pitchFamily="66" charset="0"/>
              </a:rPr>
              <a:t>Sweeping the floor</a:t>
            </a:r>
          </a:p>
        </p:txBody>
      </p:sp>
      <p:pic>
        <p:nvPicPr>
          <p:cNvPr id="3" name="Pg4">
            <a:hlinkClick r:id="" action="ppaction://media"/>
            <a:extLst>
              <a:ext uri="{FF2B5EF4-FFF2-40B4-BE49-F238E27FC236}">
                <a16:creationId xmlns:a16="http://schemas.microsoft.com/office/drawing/2014/main" id="{9EB6E04C-D6D8-4789-9F6C-082A19FF46A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9635" y="43444"/>
            <a:ext cx="609600" cy="609600"/>
          </a:xfrm>
          <a:prstGeom prst="rect">
            <a:avLst/>
          </a:prstGeom>
        </p:spPr>
      </p:pic>
    </p:spTree>
    <p:extLst>
      <p:ext uri="{BB962C8B-B14F-4D97-AF65-F5344CB8AC3E}">
        <p14:creationId xmlns:p14="http://schemas.microsoft.com/office/powerpoint/2010/main" val="48790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4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FFEC6E-0442-4DE9-A5B5-32DA3D241A38}"/>
              </a:ext>
            </a:extLst>
          </p:cNvPr>
          <p:cNvPicPr>
            <a:picLocks noChangeAspect="1"/>
          </p:cNvPicPr>
          <p:nvPr/>
        </p:nvPicPr>
        <p:blipFill>
          <a:blip r:embed="rId8"/>
          <a:stretch>
            <a:fillRect/>
          </a:stretch>
        </p:blipFill>
        <p:spPr>
          <a:xfrm>
            <a:off x="0" y="0"/>
            <a:ext cx="9144000" cy="6858000"/>
          </a:xfrm>
          <a:prstGeom prst="rect">
            <a:avLst/>
          </a:prstGeom>
        </p:spPr>
      </p:pic>
      <p:sp>
        <p:nvSpPr>
          <p:cNvPr id="8" name="Title 7">
            <a:extLst>
              <a:ext uri="{FF2B5EF4-FFF2-40B4-BE49-F238E27FC236}">
                <a16:creationId xmlns:a16="http://schemas.microsoft.com/office/drawing/2014/main" id="{6E4CDE35-5134-4B1B-B3A7-B403FEEC1D1C}"/>
              </a:ext>
            </a:extLst>
          </p:cNvPr>
          <p:cNvSpPr>
            <a:spLocks noGrp="1"/>
          </p:cNvSpPr>
          <p:nvPr>
            <p:ph type="title"/>
          </p:nvPr>
        </p:nvSpPr>
        <p:spPr>
          <a:solidFill>
            <a:schemeClr val="bg1">
              <a:lumMod val="95000"/>
            </a:schemeClr>
          </a:solidFill>
        </p:spPr>
        <p:txBody>
          <a:bodyPr>
            <a:normAutofit/>
          </a:bodyPr>
          <a:lstStyle/>
          <a:p>
            <a:pPr algn="ctr"/>
            <a:r>
              <a:rPr lang="en-ZA" sz="4800" b="1" dirty="0">
                <a:latin typeface="Comic Sans MS" panose="030F0702030302020204" pitchFamily="66" charset="0"/>
              </a:rPr>
              <a:t>Poems</a:t>
            </a:r>
          </a:p>
        </p:txBody>
      </p:sp>
      <p:sp>
        <p:nvSpPr>
          <p:cNvPr id="9" name="Content Placeholder 8">
            <a:extLst>
              <a:ext uri="{FF2B5EF4-FFF2-40B4-BE49-F238E27FC236}">
                <a16:creationId xmlns:a16="http://schemas.microsoft.com/office/drawing/2014/main" id="{76F65D20-06C1-44CB-8ECC-6337D3C2955F}"/>
              </a:ext>
            </a:extLst>
          </p:cNvPr>
          <p:cNvSpPr>
            <a:spLocks noGrp="1"/>
          </p:cNvSpPr>
          <p:nvPr>
            <p:ph idx="1"/>
          </p:nvPr>
        </p:nvSpPr>
        <p:spPr>
          <a:xfrm>
            <a:off x="628650" y="1685543"/>
            <a:ext cx="7886700" cy="4802185"/>
          </a:xfrm>
          <a:solidFill>
            <a:schemeClr val="bg1">
              <a:lumMod val="95000"/>
            </a:schemeClr>
          </a:solidFill>
        </p:spPr>
        <p:txBody>
          <a:bodyPr/>
          <a:lstStyle/>
          <a:p>
            <a:pPr marL="0" indent="0">
              <a:buNone/>
            </a:pPr>
            <a:r>
              <a:rPr lang="en-GB" altLang="en-US" sz="3200" b="1" dirty="0">
                <a:latin typeface="Comic Sans MS" panose="030F0702030302020204" pitchFamily="66" charset="0"/>
              </a:rPr>
              <a:t>   </a:t>
            </a:r>
            <a:r>
              <a:rPr lang="en-GB" altLang="en-US" b="1" dirty="0">
                <a:latin typeface="Comic Sans MS" panose="030F0702030302020204" pitchFamily="66" charset="0"/>
              </a:rPr>
              <a:t>Dear Mommy</a:t>
            </a:r>
          </a:p>
          <a:p>
            <a:endParaRPr lang="en-GB" altLang="en-US" sz="1400" dirty="0">
              <a:latin typeface="Comic Sans MS" panose="030F0702030302020204" pitchFamily="66" charset="0"/>
            </a:endParaRPr>
          </a:p>
          <a:p>
            <a:pPr marL="0" indent="0">
              <a:buNone/>
            </a:pPr>
            <a:r>
              <a:rPr lang="en-GB" altLang="en-US" sz="1400" dirty="0">
                <a:latin typeface="Comic Sans MS" panose="030F0702030302020204" pitchFamily="66" charset="0"/>
              </a:rPr>
              <a:t>    You sew my buttons on my clothes, </a:t>
            </a:r>
          </a:p>
          <a:p>
            <a:pPr marL="0" indent="0">
              <a:buNone/>
            </a:pPr>
            <a:r>
              <a:rPr lang="en-GB" altLang="en-US" sz="1400" dirty="0">
                <a:latin typeface="Comic Sans MS" panose="030F0702030302020204" pitchFamily="66" charset="0"/>
              </a:rPr>
              <a:t>    You give me a tissue for my nose.</a:t>
            </a:r>
          </a:p>
          <a:p>
            <a:pPr marL="0" indent="0">
              <a:buNone/>
            </a:pPr>
            <a:r>
              <a:rPr lang="en-GB" altLang="en-US" sz="1400" dirty="0">
                <a:latin typeface="Comic Sans MS" panose="030F0702030302020204" pitchFamily="66" charset="0"/>
              </a:rPr>
              <a:t>    You make good things for me to eat,</a:t>
            </a:r>
          </a:p>
          <a:p>
            <a:pPr marL="0" indent="0">
              <a:buNone/>
            </a:pPr>
            <a:r>
              <a:rPr lang="en-GB" altLang="en-US" sz="1400" dirty="0">
                <a:latin typeface="Comic Sans MS" panose="030F0702030302020204" pitchFamily="66" charset="0"/>
              </a:rPr>
              <a:t>    You buy me sweets for a treat.</a:t>
            </a:r>
          </a:p>
          <a:p>
            <a:pPr marL="0" indent="0">
              <a:buNone/>
            </a:pPr>
            <a:r>
              <a:rPr lang="en-GB" altLang="en-US" sz="1400" dirty="0">
                <a:latin typeface="Comic Sans MS" panose="030F0702030302020204" pitchFamily="66" charset="0"/>
              </a:rPr>
              <a:t>    You wash my clothes and mend my socks,</a:t>
            </a:r>
          </a:p>
          <a:p>
            <a:pPr marL="0" indent="0">
              <a:buNone/>
            </a:pPr>
            <a:r>
              <a:rPr lang="en-GB" altLang="en-US" sz="1400" dirty="0">
                <a:latin typeface="Comic Sans MS" panose="030F0702030302020204" pitchFamily="66" charset="0"/>
              </a:rPr>
              <a:t>    Dear Mommy, I love you lots and lots!</a:t>
            </a:r>
          </a:p>
          <a:p>
            <a:endParaRPr lang="en-ZA" dirty="0"/>
          </a:p>
        </p:txBody>
      </p:sp>
      <p:pic>
        <p:nvPicPr>
          <p:cNvPr id="6" name="Picture 1">
            <a:extLst>
              <a:ext uri="{FF2B5EF4-FFF2-40B4-BE49-F238E27FC236}">
                <a16:creationId xmlns:a16="http://schemas.microsoft.com/office/drawing/2014/main" id="{1C759BC0-C502-4FB8-A1C2-7F2E0F2F02B5}"/>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466081" y="4572256"/>
            <a:ext cx="2350159" cy="1813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2">
            <a:extLst>
              <a:ext uri="{FF2B5EF4-FFF2-40B4-BE49-F238E27FC236}">
                <a16:creationId xmlns:a16="http://schemas.microsoft.com/office/drawing/2014/main" id="{EF98A522-3FA5-4AE4-ABEA-204F3ADCF804}"/>
              </a:ext>
            </a:extLst>
          </p:cNvPr>
          <p:cNvSpPr/>
          <p:nvPr/>
        </p:nvSpPr>
        <p:spPr>
          <a:xfrm>
            <a:off x="722243" y="1690689"/>
            <a:ext cx="3604592" cy="300614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nvGrpSpPr>
          <p:cNvPr id="5" name="Group 4">
            <a:extLst>
              <a:ext uri="{FF2B5EF4-FFF2-40B4-BE49-F238E27FC236}">
                <a16:creationId xmlns:a16="http://schemas.microsoft.com/office/drawing/2014/main" id="{0F32627B-F51C-4B10-95B1-CF2A4653A5B0}"/>
              </a:ext>
            </a:extLst>
          </p:cNvPr>
          <p:cNvGrpSpPr/>
          <p:nvPr/>
        </p:nvGrpSpPr>
        <p:grpSpPr>
          <a:xfrm>
            <a:off x="4784035" y="1860824"/>
            <a:ext cx="3902765" cy="2665873"/>
            <a:chOff x="4784035" y="1627831"/>
            <a:chExt cx="3902765" cy="2665873"/>
          </a:xfrm>
        </p:grpSpPr>
        <p:sp>
          <p:nvSpPr>
            <p:cNvPr id="2" name="Rectangle 1">
              <a:extLst>
                <a:ext uri="{FF2B5EF4-FFF2-40B4-BE49-F238E27FC236}">
                  <a16:creationId xmlns:a16="http://schemas.microsoft.com/office/drawing/2014/main" id="{BC04885E-5736-4002-81A8-BD22CEDC61CD}"/>
                </a:ext>
              </a:extLst>
            </p:cNvPr>
            <p:cNvSpPr/>
            <p:nvPr/>
          </p:nvSpPr>
          <p:spPr>
            <a:xfrm>
              <a:off x="4784035" y="1673390"/>
              <a:ext cx="3902765" cy="2426498"/>
            </a:xfrm>
            <a:prstGeom prst="rect">
              <a:avLst/>
            </a:prstGeom>
          </p:spPr>
          <p:txBody>
            <a:bodyPr wrap="square">
              <a:spAutoFit/>
            </a:bodyPr>
            <a:lstStyle/>
            <a:p>
              <a:r>
                <a:rPr lang="en-ZA" sz="2800" b="1" dirty="0">
                  <a:latin typeface="Comic Sans MS" panose="030F0702030302020204" pitchFamily="66" charset="0"/>
                </a:rPr>
                <a:t>  Here is a Flower</a:t>
              </a:r>
            </a:p>
            <a:p>
              <a:r>
                <a:rPr lang="en-ZA" sz="2800" b="1" dirty="0">
                  <a:latin typeface="Comic Sans MS" panose="030F0702030302020204" pitchFamily="66" charset="0"/>
                </a:rPr>
                <a:t> </a:t>
              </a:r>
            </a:p>
            <a:p>
              <a:r>
                <a:rPr lang="en-ZA" sz="1400" dirty="0">
                  <a:latin typeface="Comic Sans MS" panose="030F0702030302020204" pitchFamily="66" charset="0"/>
                </a:rPr>
                <a:t>                  Here is a flower, </a:t>
              </a:r>
            </a:p>
            <a:p>
              <a:pPr>
                <a:lnSpc>
                  <a:spcPct val="150000"/>
                </a:lnSpc>
              </a:pPr>
              <a:r>
                <a:rPr lang="en-ZA" sz="1400" dirty="0">
                  <a:latin typeface="Comic Sans MS" panose="030F0702030302020204" pitchFamily="66" charset="0"/>
                </a:rPr>
                <a:t>              For a very special day, </a:t>
              </a:r>
            </a:p>
            <a:p>
              <a:pPr>
                <a:lnSpc>
                  <a:spcPct val="150000"/>
                </a:lnSpc>
              </a:pPr>
              <a:r>
                <a:rPr lang="en-ZA" sz="1400" dirty="0">
                  <a:latin typeface="Comic Sans MS" panose="030F0702030302020204" pitchFamily="66" charset="0"/>
                </a:rPr>
                <a:t>         Just for you on Mother’s Day.</a:t>
              </a:r>
            </a:p>
            <a:p>
              <a:pPr>
                <a:lnSpc>
                  <a:spcPct val="150000"/>
                </a:lnSpc>
              </a:pPr>
              <a:r>
                <a:rPr lang="en-ZA" sz="1400" dirty="0">
                  <a:latin typeface="Comic Sans MS" panose="030F0702030302020204" pitchFamily="66" charset="0"/>
                </a:rPr>
                <a:t>           Many hugs and kisses, too, </a:t>
              </a:r>
            </a:p>
            <a:p>
              <a:pPr>
                <a:lnSpc>
                  <a:spcPct val="150000"/>
                </a:lnSpc>
              </a:pPr>
              <a:r>
                <a:rPr lang="en-ZA" sz="1400" dirty="0">
                  <a:latin typeface="Comic Sans MS" panose="030F0702030302020204" pitchFamily="66" charset="0"/>
                </a:rPr>
                <a:t>         Each one says that I love you!</a:t>
              </a:r>
            </a:p>
          </p:txBody>
        </p:sp>
        <p:sp>
          <p:nvSpPr>
            <p:cNvPr id="12" name="Rectangle: Rounded Corners 11">
              <a:extLst>
                <a:ext uri="{FF2B5EF4-FFF2-40B4-BE49-F238E27FC236}">
                  <a16:creationId xmlns:a16="http://schemas.microsoft.com/office/drawing/2014/main" id="{A9AFEFDF-6D44-4315-B118-2BDEE609FA75}"/>
                </a:ext>
              </a:extLst>
            </p:cNvPr>
            <p:cNvSpPr/>
            <p:nvPr/>
          </p:nvSpPr>
          <p:spPr>
            <a:xfrm>
              <a:off x="4784035" y="1627831"/>
              <a:ext cx="3472069" cy="266587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pic>
        <p:nvPicPr>
          <p:cNvPr id="13" name="Pg 5 x">
            <a:hlinkClick r:id="" action="ppaction://media"/>
            <a:extLst>
              <a:ext uri="{FF2B5EF4-FFF2-40B4-BE49-F238E27FC236}">
                <a16:creationId xmlns:a16="http://schemas.microsoft.com/office/drawing/2014/main" id="{793898A7-E225-487D-9B7D-AA05AB73DB9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643" y="60326"/>
            <a:ext cx="609600" cy="609600"/>
          </a:xfrm>
          <a:prstGeom prst="rect">
            <a:avLst/>
          </a:prstGeom>
        </p:spPr>
      </p:pic>
      <p:pic>
        <p:nvPicPr>
          <p:cNvPr id="14" name="Pg5 .">
            <a:hlinkClick r:id="" action="ppaction://media"/>
            <a:extLst>
              <a:ext uri="{FF2B5EF4-FFF2-40B4-BE49-F238E27FC236}">
                <a16:creationId xmlns:a16="http://schemas.microsoft.com/office/drawing/2014/main" id="{29A38BDD-E68D-4215-BF17-471B827D586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471327" y="2401506"/>
            <a:ext cx="609600" cy="609600"/>
          </a:xfrm>
          <a:prstGeom prst="rect">
            <a:avLst/>
          </a:prstGeom>
        </p:spPr>
      </p:pic>
      <p:pic>
        <p:nvPicPr>
          <p:cNvPr id="15" name="Pg5">
            <a:hlinkClick r:id="" action="ppaction://media"/>
            <a:extLst>
              <a:ext uri="{FF2B5EF4-FFF2-40B4-BE49-F238E27FC236}">
                <a16:creationId xmlns:a16="http://schemas.microsoft.com/office/drawing/2014/main" id="{F3D01C48-791D-4626-A1F0-7A60D67A636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3555310" y="1976536"/>
            <a:ext cx="609600" cy="609600"/>
          </a:xfrm>
          <a:prstGeom prst="rect">
            <a:avLst/>
          </a:prstGeom>
        </p:spPr>
      </p:pic>
    </p:spTree>
    <p:extLst>
      <p:ext uri="{BB962C8B-B14F-4D97-AF65-F5344CB8AC3E}">
        <p14:creationId xmlns:p14="http://schemas.microsoft.com/office/powerpoint/2010/main" val="428086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00" fill="hold"/>
                                        <p:tgtEl>
                                          <p:spTgt spid="13"/>
                                        </p:tgtEl>
                                      </p:cBhvr>
                                    </p:cmd>
                                  </p:childTnLst>
                                </p:cTn>
                              </p:par>
                            </p:childTnLst>
                          </p:cTn>
                        </p:par>
                        <p:par>
                          <p:cTn id="7" fill="hold">
                            <p:stCondLst>
                              <p:cond delay="11800"/>
                            </p:stCondLst>
                            <p:childTnLst>
                              <p:par>
                                <p:cTn id="8" presetID="1" presetClass="mediacall" presetSubtype="0" fill="hold" nodeType="afterEffect">
                                  <p:stCondLst>
                                    <p:cond delay="0"/>
                                  </p:stCondLst>
                                  <p:childTnLst>
                                    <p:cmd type="call" cmd="playFrom(0.0)">
                                      <p:cBhvr>
                                        <p:cTn id="9" dur="21573" fill="hold"/>
                                        <p:tgtEl>
                                          <p:spTgt spid="15"/>
                                        </p:tgtEl>
                                      </p:cBhvr>
                                    </p:cmd>
                                  </p:childTnLst>
                                </p:cTn>
                              </p:par>
                            </p:childTnLst>
                          </p:cTn>
                        </p:par>
                        <p:par>
                          <p:cTn id="10" fill="hold">
                            <p:stCondLst>
                              <p:cond delay="33373"/>
                            </p:stCondLst>
                            <p:childTnLst>
                              <p:par>
                                <p:cTn id="11" presetID="1" presetClass="mediacall" presetSubtype="0" fill="hold" nodeType="afterEffect">
                                  <p:stCondLst>
                                    <p:cond delay="0"/>
                                  </p:stCondLst>
                                  <p:childTnLst>
                                    <p:cmd type="call" cmd="playFrom(0.0)">
                                      <p:cBhvr>
                                        <p:cTn id="12" dur="1632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3"/>
                </p:tgtEl>
              </p:cMediaNode>
            </p:audio>
            <p:audio>
              <p:cMediaNode vol="80000">
                <p:cTn id="14" fill="hold" display="0">
                  <p:stCondLst>
                    <p:cond delay="indefinite"/>
                  </p:stCondLst>
                  <p:endCondLst>
                    <p:cond evt="onStopAudio" delay="0">
                      <p:tgtEl>
                        <p:sldTgt/>
                      </p:tgtEl>
                    </p:cond>
                  </p:endCondLst>
                </p:cTn>
                <p:tgtEl>
                  <p:spTgt spid="15"/>
                </p:tgtEl>
              </p:cMediaNode>
            </p:audio>
            <p:audio>
              <p:cMediaNode vol="80000">
                <p:cTn id="15"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FFEC6E-0442-4DE9-A5B5-32DA3D241A38}"/>
              </a:ext>
            </a:extLst>
          </p:cNvPr>
          <p:cNvPicPr>
            <a:picLocks noChangeAspect="1"/>
          </p:cNvPicPr>
          <p:nvPr/>
        </p:nvPicPr>
        <p:blipFill>
          <a:blip r:embed="rId4"/>
          <a:stretch>
            <a:fillRect/>
          </a:stretch>
        </p:blipFill>
        <p:spPr>
          <a:xfrm>
            <a:off x="0" y="0"/>
            <a:ext cx="9144000" cy="6858000"/>
          </a:xfrm>
          <a:prstGeom prst="rect">
            <a:avLst/>
          </a:prstGeom>
        </p:spPr>
      </p:pic>
      <p:sp>
        <p:nvSpPr>
          <p:cNvPr id="8" name="Title 7">
            <a:extLst>
              <a:ext uri="{FF2B5EF4-FFF2-40B4-BE49-F238E27FC236}">
                <a16:creationId xmlns:a16="http://schemas.microsoft.com/office/drawing/2014/main" id="{6E4CDE35-5134-4B1B-B3A7-B403FEEC1D1C}"/>
              </a:ext>
            </a:extLst>
          </p:cNvPr>
          <p:cNvSpPr>
            <a:spLocks noGrp="1"/>
          </p:cNvSpPr>
          <p:nvPr>
            <p:ph type="title"/>
          </p:nvPr>
        </p:nvSpPr>
        <p:spPr>
          <a:solidFill>
            <a:schemeClr val="bg1">
              <a:lumMod val="95000"/>
            </a:schemeClr>
          </a:solidFill>
        </p:spPr>
        <p:txBody>
          <a:bodyPr>
            <a:normAutofit/>
          </a:bodyPr>
          <a:lstStyle/>
          <a:p>
            <a:pPr algn="ctr"/>
            <a:r>
              <a:rPr lang="en-ZA" sz="4800" b="1" dirty="0">
                <a:latin typeface="Comic Sans MS" panose="030F0702030302020204" pitchFamily="66" charset="0"/>
              </a:rPr>
              <a:t>Mother’s Day Crafts</a:t>
            </a:r>
          </a:p>
        </p:txBody>
      </p:sp>
      <p:sp>
        <p:nvSpPr>
          <p:cNvPr id="9" name="Content Placeholder 8">
            <a:extLst>
              <a:ext uri="{FF2B5EF4-FFF2-40B4-BE49-F238E27FC236}">
                <a16:creationId xmlns:a16="http://schemas.microsoft.com/office/drawing/2014/main" id="{76F65D20-06C1-44CB-8ECC-6337D3C2955F}"/>
              </a:ext>
            </a:extLst>
          </p:cNvPr>
          <p:cNvSpPr>
            <a:spLocks noGrp="1"/>
          </p:cNvSpPr>
          <p:nvPr>
            <p:ph idx="1"/>
          </p:nvPr>
        </p:nvSpPr>
        <p:spPr>
          <a:xfrm>
            <a:off x="628650" y="1685543"/>
            <a:ext cx="7886700" cy="4802185"/>
          </a:xfrm>
          <a:solidFill>
            <a:schemeClr val="bg1">
              <a:lumMod val="95000"/>
            </a:schemeClr>
          </a:solidFill>
        </p:spPr>
        <p:txBody>
          <a:bodyPr>
            <a:normAutofit fontScale="92500" lnSpcReduction="10000"/>
          </a:bodyPr>
          <a:lstStyle/>
          <a:p>
            <a:pPr marL="0" indent="0">
              <a:buNone/>
            </a:pPr>
            <a:r>
              <a:rPr lang="en-ZA" sz="1800" dirty="0">
                <a:latin typeface="Comic Sans MS" panose="030F0702030302020204" pitchFamily="66" charset="0"/>
              </a:rPr>
              <a:t>This is a beautiful flower card.</a:t>
            </a:r>
          </a:p>
          <a:p>
            <a:pPr marL="0" indent="0">
              <a:buNone/>
            </a:pPr>
            <a:r>
              <a:rPr lang="en-ZA" sz="1800" dirty="0">
                <a:latin typeface="Comic Sans MS" panose="030F0702030302020204" pitchFamily="66" charset="0"/>
              </a:rPr>
              <a:t>All you need to do is use different </a:t>
            </a:r>
          </a:p>
          <a:p>
            <a:pPr marL="0" indent="0">
              <a:buNone/>
            </a:pPr>
            <a:r>
              <a:rPr lang="en-ZA" sz="1800" dirty="0">
                <a:latin typeface="Comic Sans MS" panose="030F0702030302020204" pitchFamily="66" charset="0"/>
              </a:rPr>
              <a:t>coloured paints to paint your handprints. </a:t>
            </a:r>
          </a:p>
          <a:p>
            <a:pPr marL="0" indent="0">
              <a:buNone/>
            </a:pPr>
            <a:r>
              <a:rPr lang="en-ZA" sz="1800" dirty="0">
                <a:latin typeface="Comic Sans MS" panose="030F0702030302020204" pitchFamily="66" charset="0"/>
              </a:rPr>
              <a:t>If you don’t have paint you can trace </a:t>
            </a:r>
          </a:p>
          <a:p>
            <a:pPr marL="0" indent="0">
              <a:buNone/>
            </a:pPr>
            <a:r>
              <a:rPr lang="en-ZA" sz="1800" dirty="0">
                <a:latin typeface="Comic Sans MS" panose="030F0702030302020204" pitchFamily="66" charset="0"/>
              </a:rPr>
              <a:t>your hand and then colour it in.</a:t>
            </a:r>
          </a:p>
          <a:p>
            <a:pPr marL="0" indent="0">
              <a:buNone/>
            </a:pPr>
            <a:r>
              <a:rPr lang="en-ZA" sz="1800" dirty="0">
                <a:latin typeface="Comic Sans MS" panose="030F0702030302020204" pitchFamily="66" charset="0"/>
              </a:rPr>
              <a:t>Then you need someone to help you cut</a:t>
            </a:r>
          </a:p>
          <a:p>
            <a:pPr marL="0" indent="0">
              <a:buNone/>
            </a:pPr>
            <a:r>
              <a:rPr lang="en-ZA" sz="1800" dirty="0">
                <a:latin typeface="Comic Sans MS" panose="030F0702030302020204" pitchFamily="66" charset="0"/>
              </a:rPr>
              <a:t> them out. Use your finger to paint some </a:t>
            </a:r>
          </a:p>
          <a:p>
            <a:pPr marL="0" indent="0">
              <a:buNone/>
            </a:pPr>
            <a:r>
              <a:rPr lang="en-ZA" sz="1800" dirty="0">
                <a:latin typeface="Comic Sans MS" panose="030F0702030302020204" pitchFamily="66" charset="0"/>
              </a:rPr>
              <a:t>green flower stems or cut out some. </a:t>
            </a:r>
          </a:p>
          <a:p>
            <a:pPr marL="0" indent="0">
              <a:buNone/>
            </a:pPr>
            <a:r>
              <a:rPr lang="en-ZA" sz="1800" dirty="0">
                <a:latin typeface="Comic Sans MS" panose="030F0702030302020204" pitchFamily="66" charset="0"/>
              </a:rPr>
              <a:t>Stick your handprints next to each stem</a:t>
            </a:r>
          </a:p>
          <a:p>
            <a:pPr marL="0" indent="0">
              <a:buNone/>
            </a:pPr>
            <a:r>
              <a:rPr lang="en-ZA" sz="1800" dirty="0">
                <a:latin typeface="Comic Sans MS" panose="030F0702030302020204" pitchFamily="66" charset="0"/>
              </a:rPr>
              <a:t> to create a flower. </a:t>
            </a:r>
          </a:p>
          <a:p>
            <a:pPr marL="0" indent="0">
              <a:buNone/>
            </a:pPr>
            <a:r>
              <a:rPr lang="en-ZA" sz="1800" dirty="0">
                <a:latin typeface="Comic Sans MS" panose="030F0702030302020204" pitchFamily="66" charset="0"/>
              </a:rPr>
              <a:t>If you have some ribbon at home you can</a:t>
            </a:r>
          </a:p>
          <a:p>
            <a:pPr marL="0" indent="0">
              <a:buNone/>
            </a:pPr>
            <a:r>
              <a:rPr lang="en-ZA" sz="1800" dirty="0">
                <a:latin typeface="Comic Sans MS" panose="030F0702030302020204" pitchFamily="66" charset="0"/>
              </a:rPr>
              <a:t> tie a bow and stick it at the end of your </a:t>
            </a:r>
          </a:p>
          <a:p>
            <a:pPr marL="0" indent="0">
              <a:buNone/>
            </a:pPr>
            <a:r>
              <a:rPr lang="en-ZA" sz="1800" dirty="0">
                <a:latin typeface="Comic Sans MS" panose="030F0702030302020204" pitchFamily="66" charset="0"/>
              </a:rPr>
              <a:t>bunch of flowers.</a:t>
            </a:r>
          </a:p>
          <a:p>
            <a:pPr marL="0" indent="0">
              <a:buNone/>
            </a:pPr>
            <a:r>
              <a:rPr lang="en-ZA" sz="1800" dirty="0">
                <a:latin typeface="Comic Sans MS" panose="030F0702030302020204" pitchFamily="66" charset="0"/>
              </a:rPr>
              <a:t>Get an adult to write, “Happy Mother’s Day”</a:t>
            </a:r>
          </a:p>
        </p:txBody>
      </p:sp>
      <p:pic>
        <p:nvPicPr>
          <p:cNvPr id="2052" name="Picture 4" descr="Mothers Day Handprint Art-Flowers-Craft">
            <a:extLst>
              <a:ext uri="{FF2B5EF4-FFF2-40B4-BE49-F238E27FC236}">
                <a16:creationId xmlns:a16="http://schemas.microsoft.com/office/drawing/2014/main" id="{2BBEF5A2-25ED-495E-8294-059B8AB921B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15" t="2820" r="5195" b="3320"/>
          <a:stretch/>
        </p:blipFill>
        <p:spPr bwMode="auto">
          <a:xfrm>
            <a:off x="4980216" y="1961322"/>
            <a:ext cx="3302391" cy="3776868"/>
          </a:xfrm>
          <a:prstGeom prst="rect">
            <a:avLst/>
          </a:prstGeom>
          <a:noFill/>
          <a:extLst>
            <a:ext uri="{909E8E84-426E-40DD-AFC4-6F175D3DCCD1}">
              <a14:hiddenFill xmlns:a14="http://schemas.microsoft.com/office/drawing/2010/main">
                <a:solidFill>
                  <a:srgbClr val="FFFFFF"/>
                </a:solidFill>
              </a14:hiddenFill>
            </a:ext>
          </a:extLst>
        </p:spPr>
      </p:pic>
      <p:pic>
        <p:nvPicPr>
          <p:cNvPr id="14" name="Pg6">
            <a:hlinkClick r:id="" action="ppaction://media"/>
            <a:extLst>
              <a:ext uri="{FF2B5EF4-FFF2-40B4-BE49-F238E27FC236}">
                <a16:creationId xmlns:a16="http://schemas.microsoft.com/office/drawing/2014/main" id="{9C64AAB2-8A05-4ACE-8E6D-7871CF454D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050" y="60326"/>
            <a:ext cx="609600" cy="609600"/>
          </a:xfrm>
          <a:prstGeom prst="rect">
            <a:avLst/>
          </a:prstGeom>
        </p:spPr>
      </p:pic>
    </p:spTree>
    <p:extLst>
      <p:ext uri="{BB962C8B-B14F-4D97-AF65-F5344CB8AC3E}">
        <p14:creationId xmlns:p14="http://schemas.microsoft.com/office/powerpoint/2010/main" val="201761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2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FFEC6E-0442-4DE9-A5B5-32DA3D241A38}"/>
              </a:ext>
            </a:extLst>
          </p:cNvPr>
          <p:cNvPicPr>
            <a:picLocks noChangeAspect="1"/>
          </p:cNvPicPr>
          <p:nvPr/>
        </p:nvPicPr>
        <p:blipFill>
          <a:blip r:embed="rId4"/>
          <a:stretch>
            <a:fillRect/>
          </a:stretch>
        </p:blipFill>
        <p:spPr>
          <a:xfrm>
            <a:off x="0" y="0"/>
            <a:ext cx="9144000" cy="6858000"/>
          </a:xfrm>
          <a:prstGeom prst="rect">
            <a:avLst/>
          </a:prstGeom>
        </p:spPr>
      </p:pic>
      <p:sp>
        <p:nvSpPr>
          <p:cNvPr id="8" name="Title 7">
            <a:extLst>
              <a:ext uri="{FF2B5EF4-FFF2-40B4-BE49-F238E27FC236}">
                <a16:creationId xmlns:a16="http://schemas.microsoft.com/office/drawing/2014/main" id="{6E4CDE35-5134-4B1B-B3A7-B403FEEC1D1C}"/>
              </a:ext>
            </a:extLst>
          </p:cNvPr>
          <p:cNvSpPr>
            <a:spLocks noGrp="1"/>
          </p:cNvSpPr>
          <p:nvPr>
            <p:ph type="title"/>
          </p:nvPr>
        </p:nvSpPr>
        <p:spPr>
          <a:solidFill>
            <a:schemeClr val="bg1">
              <a:lumMod val="95000"/>
            </a:schemeClr>
          </a:solidFill>
        </p:spPr>
        <p:txBody>
          <a:bodyPr>
            <a:normAutofit/>
          </a:bodyPr>
          <a:lstStyle/>
          <a:p>
            <a:pPr algn="ctr"/>
            <a:r>
              <a:rPr lang="en-ZA" sz="4800" b="1" dirty="0">
                <a:latin typeface="Comic Sans MS" panose="030F0702030302020204" pitchFamily="66" charset="0"/>
              </a:rPr>
              <a:t>Mother’s Day Crafts</a:t>
            </a:r>
          </a:p>
        </p:txBody>
      </p:sp>
      <p:sp>
        <p:nvSpPr>
          <p:cNvPr id="9" name="Content Placeholder 8">
            <a:extLst>
              <a:ext uri="{FF2B5EF4-FFF2-40B4-BE49-F238E27FC236}">
                <a16:creationId xmlns:a16="http://schemas.microsoft.com/office/drawing/2014/main" id="{76F65D20-06C1-44CB-8ECC-6337D3C2955F}"/>
              </a:ext>
            </a:extLst>
          </p:cNvPr>
          <p:cNvSpPr>
            <a:spLocks noGrp="1"/>
          </p:cNvSpPr>
          <p:nvPr>
            <p:ph idx="1"/>
          </p:nvPr>
        </p:nvSpPr>
        <p:spPr>
          <a:xfrm>
            <a:off x="628650" y="1685543"/>
            <a:ext cx="7886700" cy="4802185"/>
          </a:xfrm>
          <a:solidFill>
            <a:schemeClr val="bg1">
              <a:lumMod val="95000"/>
            </a:schemeClr>
          </a:solidFill>
        </p:spPr>
        <p:txBody>
          <a:bodyPr>
            <a:normAutofit/>
          </a:bodyPr>
          <a:lstStyle/>
          <a:p>
            <a:pPr marL="0" indent="0">
              <a:buNone/>
            </a:pPr>
            <a:r>
              <a:rPr lang="en-ZA" sz="1800" dirty="0">
                <a:latin typeface="Comic Sans MS" panose="030F0702030302020204" pitchFamily="66" charset="0"/>
              </a:rPr>
              <a:t>Get some coloured paper and </a:t>
            </a:r>
          </a:p>
          <a:p>
            <a:pPr marL="0" indent="0">
              <a:buNone/>
            </a:pPr>
            <a:r>
              <a:rPr lang="en-ZA" sz="1800" dirty="0">
                <a:latin typeface="Comic Sans MS" panose="030F0702030302020204" pitchFamily="66" charset="0"/>
              </a:rPr>
              <a:t>trace your hand. Cut out your</a:t>
            </a:r>
          </a:p>
          <a:p>
            <a:pPr marL="0" indent="0">
              <a:buNone/>
            </a:pPr>
            <a:r>
              <a:rPr lang="en-ZA" sz="1800" dirty="0">
                <a:latin typeface="Comic Sans MS" panose="030F0702030302020204" pitchFamily="66" charset="0"/>
              </a:rPr>
              <a:t> handprints and then cut out </a:t>
            </a:r>
          </a:p>
          <a:p>
            <a:pPr marL="0" indent="0">
              <a:buNone/>
            </a:pPr>
            <a:r>
              <a:rPr lang="en-ZA" sz="1800" dirty="0">
                <a:latin typeface="Comic Sans MS" panose="030F0702030302020204" pitchFamily="66" charset="0"/>
              </a:rPr>
              <a:t>some green stems. Stick your </a:t>
            </a:r>
          </a:p>
          <a:p>
            <a:pPr marL="0" indent="0">
              <a:buNone/>
            </a:pPr>
            <a:r>
              <a:rPr lang="en-ZA" sz="1800" dirty="0">
                <a:latin typeface="Comic Sans MS" panose="030F0702030302020204" pitchFamily="66" charset="0"/>
              </a:rPr>
              <a:t>handprints at the end of the </a:t>
            </a:r>
          </a:p>
          <a:p>
            <a:pPr marL="0" indent="0">
              <a:buNone/>
            </a:pPr>
            <a:r>
              <a:rPr lang="en-ZA" sz="1800" dirty="0">
                <a:latin typeface="Comic Sans MS" panose="030F0702030302020204" pitchFamily="66" charset="0"/>
              </a:rPr>
              <a:t>stems. Trace your arm and hand </a:t>
            </a:r>
          </a:p>
          <a:p>
            <a:pPr marL="0" indent="0">
              <a:buNone/>
            </a:pPr>
            <a:r>
              <a:rPr lang="en-ZA" sz="1800" dirty="0">
                <a:latin typeface="Comic Sans MS" panose="030F0702030302020204" pitchFamily="66" charset="0"/>
              </a:rPr>
              <a:t>and get help cutting that out. </a:t>
            </a:r>
          </a:p>
          <a:p>
            <a:pPr marL="0" indent="0">
              <a:buNone/>
            </a:pPr>
            <a:r>
              <a:rPr lang="en-ZA" sz="1800" dirty="0">
                <a:latin typeface="Comic Sans MS" panose="030F0702030302020204" pitchFamily="66" charset="0"/>
              </a:rPr>
              <a:t>Stick your arm and hand over </a:t>
            </a:r>
          </a:p>
          <a:p>
            <a:pPr marL="0" indent="0">
              <a:buNone/>
            </a:pPr>
            <a:r>
              <a:rPr lang="en-ZA" sz="1800" dirty="0">
                <a:latin typeface="Comic Sans MS" panose="030F0702030302020204" pitchFamily="66" charset="0"/>
              </a:rPr>
              <a:t>the stems so it looks like you </a:t>
            </a:r>
          </a:p>
          <a:p>
            <a:pPr marL="0" indent="0">
              <a:buNone/>
            </a:pPr>
            <a:r>
              <a:rPr lang="en-ZA" sz="1800" dirty="0">
                <a:latin typeface="Comic Sans MS" panose="030F0702030302020204" pitchFamily="66" charset="0"/>
              </a:rPr>
              <a:t>are holding a bunch of flowers.</a:t>
            </a:r>
          </a:p>
        </p:txBody>
      </p:sp>
      <p:pic>
        <p:nvPicPr>
          <p:cNvPr id="2" name="Picture 1">
            <a:extLst>
              <a:ext uri="{FF2B5EF4-FFF2-40B4-BE49-F238E27FC236}">
                <a16:creationId xmlns:a16="http://schemas.microsoft.com/office/drawing/2014/main" id="{1CF60B45-F1C5-48BE-ACEA-F79998B6DACF}"/>
              </a:ext>
            </a:extLst>
          </p:cNvPr>
          <p:cNvPicPr>
            <a:picLocks noChangeAspect="1"/>
          </p:cNvPicPr>
          <p:nvPr/>
        </p:nvPicPr>
        <p:blipFill rotWithShape="1">
          <a:blip r:embed="rId5"/>
          <a:srcRect l="23333" t="32793" r="53623" b="22611"/>
          <a:stretch/>
        </p:blipFill>
        <p:spPr>
          <a:xfrm>
            <a:off x="4735333" y="1789043"/>
            <a:ext cx="3521077" cy="4170325"/>
          </a:xfrm>
          <a:prstGeom prst="rect">
            <a:avLst/>
          </a:prstGeom>
        </p:spPr>
      </p:pic>
      <p:pic>
        <p:nvPicPr>
          <p:cNvPr id="3" name="Pg7">
            <a:hlinkClick r:id="" action="ppaction://media"/>
            <a:extLst>
              <a:ext uri="{FF2B5EF4-FFF2-40B4-BE49-F238E27FC236}">
                <a16:creationId xmlns:a16="http://schemas.microsoft.com/office/drawing/2014/main" id="{077B72BA-C868-42A3-A8FA-19318A4BED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050" y="60326"/>
            <a:ext cx="609600" cy="609600"/>
          </a:xfrm>
          <a:prstGeom prst="rect">
            <a:avLst/>
          </a:prstGeom>
        </p:spPr>
      </p:pic>
    </p:spTree>
    <p:extLst>
      <p:ext uri="{BB962C8B-B14F-4D97-AF65-F5344CB8AC3E}">
        <p14:creationId xmlns:p14="http://schemas.microsoft.com/office/powerpoint/2010/main" val="70990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FFEC6E-0442-4DE9-A5B5-32DA3D241A38}"/>
              </a:ext>
            </a:extLst>
          </p:cNvPr>
          <p:cNvPicPr>
            <a:picLocks noChangeAspect="1"/>
          </p:cNvPicPr>
          <p:nvPr/>
        </p:nvPicPr>
        <p:blipFill>
          <a:blip r:embed="rId4"/>
          <a:stretch>
            <a:fillRect/>
          </a:stretch>
        </p:blipFill>
        <p:spPr>
          <a:xfrm>
            <a:off x="0" y="0"/>
            <a:ext cx="9144000" cy="6858000"/>
          </a:xfrm>
          <a:prstGeom prst="rect">
            <a:avLst/>
          </a:prstGeom>
        </p:spPr>
      </p:pic>
      <p:sp>
        <p:nvSpPr>
          <p:cNvPr id="8" name="Title 7">
            <a:extLst>
              <a:ext uri="{FF2B5EF4-FFF2-40B4-BE49-F238E27FC236}">
                <a16:creationId xmlns:a16="http://schemas.microsoft.com/office/drawing/2014/main" id="{6E4CDE35-5134-4B1B-B3A7-B403FEEC1D1C}"/>
              </a:ext>
            </a:extLst>
          </p:cNvPr>
          <p:cNvSpPr>
            <a:spLocks noGrp="1"/>
          </p:cNvSpPr>
          <p:nvPr>
            <p:ph type="title"/>
          </p:nvPr>
        </p:nvSpPr>
        <p:spPr>
          <a:solidFill>
            <a:schemeClr val="bg1">
              <a:lumMod val="95000"/>
            </a:schemeClr>
          </a:solidFill>
        </p:spPr>
        <p:txBody>
          <a:bodyPr>
            <a:normAutofit/>
          </a:bodyPr>
          <a:lstStyle/>
          <a:p>
            <a:pPr algn="ctr"/>
            <a:r>
              <a:rPr lang="en-ZA" sz="4800" b="1" dirty="0">
                <a:latin typeface="Comic Sans MS" panose="030F0702030302020204" pitchFamily="66" charset="0"/>
              </a:rPr>
              <a:t>Mother’s Day Crafts</a:t>
            </a:r>
          </a:p>
        </p:txBody>
      </p:sp>
      <p:sp>
        <p:nvSpPr>
          <p:cNvPr id="9" name="Content Placeholder 8">
            <a:extLst>
              <a:ext uri="{FF2B5EF4-FFF2-40B4-BE49-F238E27FC236}">
                <a16:creationId xmlns:a16="http://schemas.microsoft.com/office/drawing/2014/main" id="{76F65D20-06C1-44CB-8ECC-6337D3C2955F}"/>
              </a:ext>
            </a:extLst>
          </p:cNvPr>
          <p:cNvSpPr>
            <a:spLocks noGrp="1"/>
          </p:cNvSpPr>
          <p:nvPr>
            <p:ph idx="1"/>
          </p:nvPr>
        </p:nvSpPr>
        <p:spPr>
          <a:xfrm>
            <a:off x="628650" y="1685543"/>
            <a:ext cx="7886700" cy="4802185"/>
          </a:xfrm>
          <a:solidFill>
            <a:schemeClr val="bg1">
              <a:lumMod val="95000"/>
            </a:schemeClr>
          </a:solidFill>
        </p:spPr>
        <p:txBody>
          <a:bodyPr>
            <a:normAutofit fontScale="92500" lnSpcReduction="20000"/>
          </a:bodyPr>
          <a:lstStyle/>
          <a:p>
            <a:pPr marL="0" indent="0">
              <a:buNone/>
            </a:pPr>
            <a:r>
              <a:rPr lang="en-ZA" sz="2000" dirty="0">
                <a:latin typeface="Comic Sans MS" panose="030F0702030302020204" pitchFamily="66" charset="0"/>
              </a:rPr>
              <a:t>Draw a heart in the middle </a:t>
            </a:r>
          </a:p>
          <a:p>
            <a:pPr marL="0" indent="0">
              <a:buNone/>
            </a:pPr>
            <a:r>
              <a:rPr lang="en-ZA" sz="2000" dirty="0">
                <a:latin typeface="Comic Sans MS" panose="030F0702030302020204" pitchFamily="66" charset="0"/>
              </a:rPr>
              <a:t>of a page. Dip your fingers </a:t>
            </a:r>
          </a:p>
          <a:p>
            <a:pPr marL="0" indent="0">
              <a:buNone/>
            </a:pPr>
            <a:r>
              <a:rPr lang="en-ZA" sz="2000" dirty="0">
                <a:latin typeface="Comic Sans MS" panose="030F0702030302020204" pitchFamily="66" charset="0"/>
              </a:rPr>
              <a:t>in different colours of paint. </a:t>
            </a:r>
          </a:p>
          <a:p>
            <a:pPr marL="0" indent="0">
              <a:buNone/>
            </a:pPr>
            <a:r>
              <a:rPr lang="en-ZA" sz="2000" dirty="0">
                <a:latin typeface="Comic Sans MS" panose="030F0702030302020204" pitchFamily="66" charset="0"/>
              </a:rPr>
              <a:t>Fill the page with your fingerprints</a:t>
            </a:r>
          </a:p>
          <a:p>
            <a:pPr marL="0" indent="0">
              <a:buNone/>
            </a:pPr>
            <a:r>
              <a:rPr lang="en-ZA" sz="2000" dirty="0">
                <a:latin typeface="Comic Sans MS" panose="030F0702030302020204" pitchFamily="66" charset="0"/>
              </a:rPr>
              <a:t> around the heart. Ask an adult to</a:t>
            </a:r>
          </a:p>
          <a:p>
            <a:pPr marL="0" indent="0">
              <a:buNone/>
            </a:pPr>
            <a:r>
              <a:rPr lang="en-ZA" sz="2000" dirty="0">
                <a:latin typeface="Comic Sans MS" panose="030F0702030302020204" pitchFamily="66" charset="0"/>
              </a:rPr>
              <a:t> write you a message below the </a:t>
            </a:r>
          </a:p>
          <a:p>
            <a:pPr marL="0" indent="0">
              <a:buNone/>
            </a:pPr>
            <a:r>
              <a:rPr lang="en-ZA" sz="2000" dirty="0">
                <a:latin typeface="Comic Sans MS" panose="030F0702030302020204" pitchFamily="66" charset="0"/>
              </a:rPr>
              <a:t>picture or print it out for you.</a:t>
            </a:r>
          </a:p>
          <a:p>
            <a:pPr marL="0" indent="0">
              <a:buNone/>
            </a:pPr>
            <a:r>
              <a:rPr lang="en-ZA" sz="2000" dirty="0">
                <a:latin typeface="Comic Sans MS" panose="030F0702030302020204" pitchFamily="66" charset="0"/>
              </a:rPr>
              <a:t>“My dirty little fingerprints I’ve</a:t>
            </a:r>
          </a:p>
          <a:p>
            <a:pPr marL="0" indent="0">
              <a:buNone/>
            </a:pPr>
            <a:r>
              <a:rPr lang="en-ZA" sz="2000" dirty="0">
                <a:latin typeface="Comic Sans MS" panose="030F0702030302020204" pitchFamily="66" charset="0"/>
              </a:rPr>
              <a:t>left on every wall, and on the </a:t>
            </a:r>
          </a:p>
          <a:p>
            <a:pPr marL="0" indent="0">
              <a:buNone/>
            </a:pPr>
            <a:r>
              <a:rPr lang="en-ZA" sz="2000" dirty="0">
                <a:latin typeface="Comic Sans MS" panose="030F0702030302020204" pitchFamily="66" charset="0"/>
              </a:rPr>
              <a:t>drawers and table tops, I’ve really</a:t>
            </a:r>
          </a:p>
          <a:p>
            <a:pPr marL="0" indent="0">
              <a:buNone/>
            </a:pPr>
            <a:r>
              <a:rPr lang="en-ZA" sz="2000" dirty="0">
                <a:latin typeface="Comic Sans MS" panose="030F0702030302020204" pitchFamily="66" charset="0"/>
              </a:rPr>
              <a:t>marked them all. But here are some</a:t>
            </a:r>
          </a:p>
          <a:p>
            <a:pPr marL="0" indent="0">
              <a:buNone/>
            </a:pPr>
            <a:r>
              <a:rPr lang="en-ZA" sz="2000" dirty="0">
                <a:latin typeface="Comic Sans MS" panose="030F0702030302020204" pitchFamily="66" charset="0"/>
              </a:rPr>
              <a:t>that won’t rub off, I made them </a:t>
            </a:r>
          </a:p>
          <a:p>
            <a:pPr marL="0" indent="0">
              <a:buNone/>
            </a:pPr>
            <a:r>
              <a:rPr lang="en-ZA" sz="2000" dirty="0">
                <a:latin typeface="Comic Sans MS" panose="030F0702030302020204" pitchFamily="66" charset="0"/>
              </a:rPr>
              <a:t>just for you, because I’m thankful </a:t>
            </a:r>
          </a:p>
          <a:p>
            <a:pPr marL="0" indent="0">
              <a:buNone/>
            </a:pPr>
            <a:r>
              <a:rPr lang="en-ZA" sz="2000" dirty="0">
                <a:latin typeface="Comic Sans MS" panose="030F0702030302020204" pitchFamily="66" charset="0"/>
              </a:rPr>
              <a:t>for a mom who loves me like you do.” </a:t>
            </a:r>
          </a:p>
        </p:txBody>
      </p:sp>
      <p:pic>
        <p:nvPicPr>
          <p:cNvPr id="6146" name="Picture 2" descr="Mom will adore this simple fingerprint Mother’s Day art. This homemade kid gift is something she will treasure for years to come. And the best part is that Mother's Day diy mother's day gifts, finger paint, finger paint activities, fingerprint art, gift for mom, mother's day gift">
            <a:extLst>
              <a:ext uri="{FF2B5EF4-FFF2-40B4-BE49-F238E27FC236}">
                <a16:creationId xmlns:a16="http://schemas.microsoft.com/office/drawing/2014/main" id="{74464550-29A7-4643-A736-02746F359B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7419" t="21870" r="15070" b="16685"/>
          <a:stretch/>
        </p:blipFill>
        <p:spPr bwMode="auto">
          <a:xfrm>
            <a:off x="4902999" y="1685543"/>
            <a:ext cx="3373759" cy="4605918"/>
          </a:xfrm>
          <a:prstGeom prst="rect">
            <a:avLst/>
          </a:prstGeom>
          <a:noFill/>
          <a:extLst>
            <a:ext uri="{909E8E84-426E-40DD-AFC4-6F175D3DCCD1}">
              <a14:hiddenFill xmlns:a14="http://schemas.microsoft.com/office/drawing/2010/main">
                <a:solidFill>
                  <a:srgbClr val="FFFFFF"/>
                </a:solidFill>
              </a14:hiddenFill>
            </a:ext>
          </a:extLst>
        </p:spPr>
      </p:pic>
      <p:pic>
        <p:nvPicPr>
          <p:cNvPr id="3" name="Pg8">
            <a:hlinkClick r:id="" action="ppaction://media"/>
            <a:extLst>
              <a:ext uri="{FF2B5EF4-FFF2-40B4-BE49-F238E27FC236}">
                <a16:creationId xmlns:a16="http://schemas.microsoft.com/office/drawing/2014/main" id="{E5CAF27C-0539-472B-B75F-F0198250CF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050" y="60326"/>
            <a:ext cx="609600" cy="609600"/>
          </a:xfrm>
          <a:prstGeom prst="rect">
            <a:avLst/>
          </a:prstGeom>
        </p:spPr>
      </p:pic>
    </p:spTree>
    <p:extLst>
      <p:ext uri="{BB962C8B-B14F-4D97-AF65-F5344CB8AC3E}">
        <p14:creationId xmlns:p14="http://schemas.microsoft.com/office/powerpoint/2010/main" val="226290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4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FFEC6E-0442-4DE9-A5B5-32DA3D241A38}"/>
              </a:ext>
            </a:extLst>
          </p:cNvPr>
          <p:cNvPicPr>
            <a:picLocks noChangeAspect="1"/>
          </p:cNvPicPr>
          <p:nvPr/>
        </p:nvPicPr>
        <p:blipFill>
          <a:blip r:embed="rId4"/>
          <a:stretch>
            <a:fillRect/>
          </a:stretch>
        </p:blipFill>
        <p:spPr>
          <a:xfrm>
            <a:off x="0" y="0"/>
            <a:ext cx="9144000" cy="6858000"/>
          </a:xfrm>
          <a:prstGeom prst="rect">
            <a:avLst/>
          </a:prstGeom>
        </p:spPr>
      </p:pic>
      <p:sp>
        <p:nvSpPr>
          <p:cNvPr id="8" name="Title 7">
            <a:extLst>
              <a:ext uri="{FF2B5EF4-FFF2-40B4-BE49-F238E27FC236}">
                <a16:creationId xmlns:a16="http://schemas.microsoft.com/office/drawing/2014/main" id="{6E4CDE35-5134-4B1B-B3A7-B403FEEC1D1C}"/>
              </a:ext>
            </a:extLst>
          </p:cNvPr>
          <p:cNvSpPr>
            <a:spLocks noGrp="1"/>
          </p:cNvSpPr>
          <p:nvPr>
            <p:ph type="title"/>
          </p:nvPr>
        </p:nvSpPr>
        <p:spPr>
          <a:solidFill>
            <a:schemeClr val="bg1">
              <a:lumMod val="95000"/>
            </a:schemeClr>
          </a:solidFill>
        </p:spPr>
        <p:txBody>
          <a:bodyPr>
            <a:normAutofit/>
          </a:bodyPr>
          <a:lstStyle/>
          <a:p>
            <a:pPr algn="ctr"/>
            <a:r>
              <a:rPr lang="en-ZA" sz="4800" b="1" dirty="0">
                <a:latin typeface="Comic Sans MS" panose="030F0702030302020204" pitchFamily="66" charset="0"/>
              </a:rPr>
              <a:t>Mother’s Day Crafts</a:t>
            </a:r>
          </a:p>
        </p:txBody>
      </p:sp>
      <p:sp>
        <p:nvSpPr>
          <p:cNvPr id="9" name="Content Placeholder 8">
            <a:extLst>
              <a:ext uri="{FF2B5EF4-FFF2-40B4-BE49-F238E27FC236}">
                <a16:creationId xmlns:a16="http://schemas.microsoft.com/office/drawing/2014/main" id="{76F65D20-06C1-44CB-8ECC-6337D3C2955F}"/>
              </a:ext>
            </a:extLst>
          </p:cNvPr>
          <p:cNvSpPr>
            <a:spLocks noGrp="1"/>
          </p:cNvSpPr>
          <p:nvPr>
            <p:ph idx="1"/>
          </p:nvPr>
        </p:nvSpPr>
        <p:spPr>
          <a:xfrm>
            <a:off x="628650" y="1685543"/>
            <a:ext cx="7886700" cy="4802185"/>
          </a:xfrm>
          <a:solidFill>
            <a:schemeClr val="bg1">
              <a:lumMod val="95000"/>
            </a:schemeClr>
          </a:solidFill>
        </p:spPr>
        <p:txBody>
          <a:bodyPr>
            <a:normAutofit/>
          </a:bodyPr>
          <a:lstStyle/>
          <a:p>
            <a:pPr marL="0" indent="0">
              <a:buNone/>
            </a:pPr>
            <a:r>
              <a:rPr lang="en-ZA" sz="2000" dirty="0">
                <a:latin typeface="Comic Sans MS" panose="030F0702030302020204" pitchFamily="66" charset="0"/>
              </a:rPr>
              <a:t>Empty a tin can and get an adult </a:t>
            </a:r>
          </a:p>
          <a:p>
            <a:pPr marL="0" indent="0">
              <a:buNone/>
            </a:pPr>
            <a:r>
              <a:rPr lang="en-ZA" sz="2000" dirty="0">
                <a:latin typeface="Comic Sans MS" panose="030F0702030302020204" pitchFamily="66" charset="0"/>
              </a:rPr>
              <a:t>to clean it properly for you </a:t>
            </a:r>
          </a:p>
          <a:p>
            <a:pPr marL="0" indent="0">
              <a:buNone/>
            </a:pPr>
            <a:r>
              <a:rPr lang="en-ZA" sz="2000" dirty="0">
                <a:latin typeface="Comic Sans MS" panose="030F0702030302020204" pitchFamily="66" charset="0"/>
              </a:rPr>
              <a:t>(it is very dangerous for you to do.)</a:t>
            </a:r>
          </a:p>
          <a:p>
            <a:pPr marL="0" indent="0">
              <a:buNone/>
            </a:pPr>
            <a:r>
              <a:rPr lang="en-ZA" sz="2000" dirty="0">
                <a:latin typeface="Comic Sans MS" panose="030F0702030302020204" pitchFamily="66" charset="0"/>
              </a:rPr>
              <a:t> Once it is clean and dry, you can </a:t>
            </a:r>
          </a:p>
          <a:p>
            <a:pPr marL="0" indent="0">
              <a:buNone/>
            </a:pPr>
            <a:r>
              <a:rPr lang="en-ZA" sz="2000" dirty="0">
                <a:latin typeface="Comic Sans MS" panose="030F0702030302020204" pitchFamily="66" charset="0"/>
              </a:rPr>
              <a:t>paint it or spray paint it. Fill it up</a:t>
            </a:r>
          </a:p>
          <a:p>
            <a:pPr marL="0" indent="0">
              <a:buNone/>
            </a:pPr>
            <a:r>
              <a:rPr lang="en-ZA" sz="2000" dirty="0">
                <a:latin typeface="Comic Sans MS" panose="030F0702030302020204" pitchFamily="66" charset="0"/>
              </a:rPr>
              <a:t> with some sand/soil and pick some</a:t>
            </a:r>
          </a:p>
          <a:p>
            <a:pPr marL="0" indent="0">
              <a:buNone/>
            </a:pPr>
            <a:r>
              <a:rPr lang="en-ZA" sz="2000" dirty="0">
                <a:latin typeface="Comic Sans MS" panose="030F0702030302020204" pitchFamily="66" charset="0"/>
              </a:rPr>
              <a:t> flowers to plant in it. Your mom will</a:t>
            </a:r>
          </a:p>
          <a:p>
            <a:pPr marL="0" indent="0">
              <a:buNone/>
            </a:pPr>
            <a:r>
              <a:rPr lang="en-ZA" sz="2000" dirty="0">
                <a:latin typeface="Comic Sans MS" panose="030F0702030302020204" pitchFamily="66" charset="0"/>
              </a:rPr>
              <a:t> love her homemade flower pot.</a:t>
            </a:r>
          </a:p>
        </p:txBody>
      </p:sp>
      <p:pic>
        <p:nvPicPr>
          <p:cNvPr id="5122" name="Picture 2" descr="15 cute ways to turn tin cans into planters | Tin can flowers ...">
            <a:extLst>
              <a:ext uri="{FF2B5EF4-FFF2-40B4-BE49-F238E27FC236}">
                <a16:creationId xmlns:a16="http://schemas.microsoft.com/office/drawing/2014/main" id="{803A8730-2008-4F51-A855-6A702BE3AE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 t="12946" r="17" b="17031"/>
          <a:stretch/>
        </p:blipFill>
        <p:spPr bwMode="auto">
          <a:xfrm>
            <a:off x="5030663" y="2284161"/>
            <a:ext cx="3298328" cy="3463185"/>
          </a:xfrm>
          <a:prstGeom prst="rect">
            <a:avLst/>
          </a:prstGeom>
          <a:noFill/>
          <a:extLst>
            <a:ext uri="{909E8E84-426E-40DD-AFC4-6F175D3DCCD1}">
              <a14:hiddenFill xmlns:a14="http://schemas.microsoft.com/office/drawing/2010/main">
                <a:solidFill>
                  <a:srgbClr val="FFFFFF"/>
                </a:solidFill>
              </a14:hiddenFill>
            </a:ext>
          </a:extLst>
        </p:spPr>
      </p:pic>
      <p:pic>
        <p:nvPicPr>
          <p:cNvPr id="2" name="Pg9">
            <a:hlinkClick r:id="" action="ppaction://media"/>
            <a:extLst>
              <a:ext uri="{FF2B5EF4-FFF2-40B4-BE49-F238E27FC236}">
                <a16:creationId xmlns:a16="http://schemas.microsoft.com/office/drawing/2014/main" id="{F3806509-80B9-445B-A04A-92C6A11D55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050" y="110935"/>
            <a:ext cx="609600" cy="609600"/>
          </a:xfrm>
          <a:prstGeom prst="rect">
            <a:avLst/>
          </a:prstGeom>
        </p:spPr>
      </p:pic>
    </p:spTree>
    <p:extLst>
      <p:ext uri="{BB962C8B-B14F-4D97-AF65-F5344CB8AC3E}">
        <p14:creationId xmlns:p14="http://schemas.microsoft.com/office/powerpoint/2010/main" val="25969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8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845</TotalTime>
  <Words>746</Words>
  <Application>Microsoft Office PowerPoint</Application>
  <PresentationFormat>On-screen Show (4:3)</PresentationFormat>
  <Paragraphs>122</Paragraphs>
  <Slides>14</Slides>
  <Notes>0</Notes>
  <HiddenSlides>0</HiddenSlides>
  <MMClips>14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Comic Sans MS</vt:lpstr>
      <vt:lpstr>Office Theme</vt:lpstr>
      <vt:lpstr>Mother’s Day</vt:lpstr>
      <vt:lpstr>What Is Mother’s Day?</vt:lpstr>
      <vt:lpstr>How Can We Say ‘Thank You’</vt:lpstr>
      <vt:lpstr>Help Mom Around The House</vt:lpstr>
      <vt:lpstr>Poems</vt:lpstr>
      <vt:lpstr>Mother’s Day Crafts</vt:lpstr>
      <vt:lpstr>Mother’s Day Crafts</vt:lpstr>
      <vt:lpstr>Mother’s Day Crafts</vt:lpstr>
      <vt:lpstr>Mother’s Day Crafts</vt:lpstr>
      <vt:lpstr>Make Mom A Breakfast</vt:lpstr>
      <vt:lpstr>Mother’s Day Coupons</vt:lpstr>
      <vt:lpstr>Mother’s Day Coupons</vt:lpstr>
      <vt:lpstr>Mother’s Day Story</vt:lpstr>
      <vt:lpstr>Songs and videos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Casey Dekker</dc:creator>
  <cp:lastModifiedBy>Gary Lezar</cp:lastModifiedBy>
  <cp:revision>25</cp:revision>
  <dcterms:created xsi:type="dcterms:W3CDTF">2020-05-06T19:29:03Z</dcterms:created>
  <dcterms:modified xsi:type="dcterms:W3CDTF">2020-05-07T10:03:59Z</dcterms:modified>
</cp:coreProperties>
</file>