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lear Sans Bold" panose="020B0604020202020204" charset="0"/>
      <p:regular r:id="rId20"/>
    </p:embeddedFont>
    <p:embeddedFont>
      <p:font typeface="Open Sans" panose="020B0604020202020204" charset="0"/>
      <p:regular r:id="rId21"/>
    </p:embeddedFont>
    <p:embeddedFont>
      <p:font typeface="Poppins Medium Bold" panose="020B0604020202020204" charset="0"/>
      <p:regular r:id="rId22"/>
    </p:embeddedFont>
    <p:embeddedFont>
      <p:font typeface="Shrikhan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F8FE1-3403-43D5-8390-75AE61E7B0A7}" v="21" dt="2020-04-08T22:10:18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Lezar" userId="7af34d704e51633d" providerId="LiveId" clId="{EA3F8FE1-3403-43D5-8390-75AE61E7B0A7}"/>
    <pc:docChg chg="custSel modSld">
      <pc:chgData name="Gary Lezar" userId="7af34d704e51633d" providerId="LiveId" clId="{EA3F8FE1-3403-43D5-8390-75AE61E7B0A7}" dt="2020-04-08T23:03:25.534" v="324" actId="20577"/>
      <pc:docMkLst>
        <pc:docMk/>
      </pc:docMkLst>
      <pc:sldChg chg="modSp">
        <pc:chgData name="Gary Lezar" userId="7af34d704e51633d" providerId="LiveId" clId="{EA3F8FE1-3403-43D5-8390-75AE61E7B0A7}" dt="2020-04-08T23:00:53.197" v="312" actId="20577"/>
        <pc:sldMkLst>
          <pc:docMk/>
          <pc:sldMk cId="0" sldId="258"/>
        </pc:sldMkLst>
        <pc:spChg chg="mod">
          <ac:chgData name="Gary Lezar" userId="7af34d704e51633d" providerId="LiveId" clId="{EA3F8FE1-3403-43D5-8390-75AE61E7B0A7}" dt="2020-04-08T21:47:43.777" v="1" actId="1036"/>
          <ac:spMkLst>
            <pc:docMk/>
            <pc:sldMk cId="0" sldId="258"/>
            <ac:spMk id="35" creationId="{00000000-0000-0000-0000-000000000000}"/>
          </ac:spMkLst>
        </pc:spChg>
        <pc:spChg chg="mod">
          <ac:chgData name="Gary Lezar" userId="7af34d704e51633d" providerId="LiveId" clId="{EA3F8FE1-3403-43D5-8390-75AE61E7B0A7}" dt="2020-04-08T23:00:53.197" v="312" actId="20577"/>
          <ac:spMkLst>
            <pc:docMk/>
            <pc:sldMk cId="0" sldId="258"/>
            <ac:spMk id="36" creationId="{00000000-0000-0000-0000-000000000000}"/>
          </ac:spMkLst>
        </pc:spChg>
        <pc:spChg chg="mod">
          <ac:chgData name="Gary Lezar" userId="7af34d704e51633d" providerId="LiveId" clId="{EA3F8FE1-3403-43D5-8390-75AE61E7B0A7}" dt="2020-04-08T22:55:34.808" v="263" actId="1076"/>
          <ac:spMkLst>
            <pc:docMk/>
            <pc:sldMk cId="0" sldId="258"/>
            <ac:spMk id="37" creationId="{00000000-0000-0000-0000-000000000000}"/>
          </ac:spMkLst>
        </pc:spChg>
        <pc:grpChg chg="mod">
          <ac:chgData name="Gary Lezar" userId="7af34d704e51633d" providerId="LiveId" clId="{EA3F8FE1-3403-43D5-8390-75AE61E7B0A7}" dt="2020-04-08T22:55:26.585" v="261" actId="1076"/>
          <ac:grpSpMkLst>
            <pc:docMk/>
            <pc:sldMk cId="0" sldId="258"/>
            <ac:grpSpMk id="12" creationId="{00000000-0000-0000-0000-000000000000}"/>
          </ac:grpSpMkLst>
        </pc:grpChg>
        <pc:picChg chg="mod">
          <ac:chgData name="Gary Lezar" userId="7af34d704e51633d" providerId="LiveId" clId="{EA3F8FE1-3403-43D5-8390-75AE61E7B0A7}" dt="2020-04-08T22:55:30.816" v="262" actId="1076"/>
          <ac:picMkLst>
            <pc:docMk/>
            <pc:sldMk cId="0" sldId="258"/>
            <ac:picMk id="33" creationId="{00000000-0000-0000-0000-000000000000}"/>
          </ac:picMkLst>
        </pc:picChg>
      </pc:sldChg>
      <pc:sldChg chg="modSp">
        <pc:chgData name="Gary Lezar" userId="7af34d704e51633d" providerId="LiveId" clId="{EA3F8FE1-3403-43D5-8390-75AE61E7B0A7}" dt="2020-04-08T21:55:30.910" v="33" actId="20577"/>
        <pc:sldMkLst>
          <pc:docMk/>
          <pc:sldMk cId="0" sldId="259"/>
        </pc:sldMkLst>
        <pc:spChg chg="mod">
          <ac:chgData name="Gary Lezar" userId="7af34d704e51633d" providerId="LiveId" clId="{EA3F8FE1-3403-43D5-8390-75AE61E7B0A7}" dt="2020-04-08T21:55:30.910" v="33" actId="20577"/>
          <ac:spMkLst>
            <pc:docMk/>
            <pc:sldMk cId="0" sldId="259"/>
            <ac:spMk id="24" creationId="{00000000-0000-0000-0000-000000000000}"/>
          </ac:spMkLst>
        </pc:spChg>
      </pc:sldChg>
      <pc:sldChg chg="addSp delSp modSp">
        <pc:chgData name="Gary Lezar" userId="7af34d704e51633d" providerId="LiveId" clId="{EA3F8FE1-3403-43D5-8390-75AE61E7B0A7}" dt="2020-04-08T23:01:49.973" v="315" actId="20577"/>
        <pc:sldMkLst>
          <pc:docMk/>
          <pc:sldMk cId="0" sldId="261"/>
        </pc:sldMkLst>
        <pc:spChg chg="mod">
          <ac:chgData name="Gary Lezar" userId="7af34d704e51633d" providerId="LiveId" clId="{EA3F8FE1-3403-43D5-8390-75AE61E7B0A7}" dt="2020-04-08T23:01:46.930" v="314" actId="20577"/>
          <ac:spMkLst>
            <pc:docMk/>
            <pc:sldMk cId="0" sldId="261"/>
            <ac:spMk id="32" creationId="{00000000-0000-0000-0000-000000000000}"/>
          </ac:spMkLst>
        </pc:spChg>
        <pc:spChg chg="mod">
          <ac:chgData name="Gary Lezar" userId="7af34d704e51633d" providerId="LiveId" clId="{EA3F8FE1-3403-43D5-8390-75AE61E7B0A7}" dt="2020-04-08T23:01:49.973" v="315" actId="20577"/>
          <ac:spMkLst>
            <pc:docMk/>
            <pc:sldMk cId="0" sldId="261"/>
            <ac:spMk id="33" creationId="{00000000-0000-0000-0000-000000000000}"/>
          </ac:spMkLst>
        </pc:spChg>
        <pc:spChg chg="mod">
          <ac:chgData name="Gary Lezar" userId="7af34d704e51633d" providerId="LiveId" clId="{EA3F8FE1-3403-43D5-8390-75AE61E7B0A7}" dt="2020-04-08T23:01:44.071" v="313" actId="20577"/>
          <ac:spMkLst>
            <pc:docMk/>
            <pc:sldMk cId="0" sldId="261"/>
            <ac:spMk id="34" creationId="{00000000-0000-0000-0000-000000000000}"/>
          </ac:spMkLst>
        </pc:spChg>
        <pc:grpChg chg="del mod">
          <ac:chgData name="Gary Lezar" userId="7af34d704e51633d" providerId="LiveId" clId="{EA3F8FE1-3403-43D5-8390-75AE61E7B0A7}" dt="2020-04-08T22:00:31.695" v="65" actId="478"/>
          <ac:grpSpMkLst>
            <pc:docMk/>
            <pc:sldMk cId="0" sldId="261"/>
            <ac:grpSpMk id="25" creationId="{00000000-0000-0000-0000-000000000000}"/>
          </ac:grpSpMkLst>
        </pc:grpChg>
        <pc:picChg chg="mod">
          <ac:chgData name="Gary Lezar" userId="7af34d704e51633d" providerId="LiveId" clId="{EA3F8FE1-3403-43D5-8390-75AE61E7B0A7}" dt="2020-04-08T21:56:20.493" v="55" actId="14100"/>
          <ac:picMkLst>
            <pc:docMk/>
            <pc:sldMk cId="0" sldId="261"/>
            <ac:picMk id="31" creationId="{00000000-0000-0000-0000-000000000000}"/>
          </ac:picMkLst>
        </pc:picChg>
        <pc:picChg chg="del mod">
          <ac:chgData name="Gary Lezar" userId="7af34d704e51633d" providerId="LiveId" clId="{EA3F8FE1-3403-43D5-8390-75AE61E7B0A7}" dt="2020-04-08T21:59:38.281" v="58" actId="478"/>
          <ac:picMkLst>
            <pc:docMk/>
            <pc:sldMk cId="0" sldId="261"/>
            <ac:picMk id="38" creationId="{A4229D1F-E6EA-4751-8E6F-32E811445BF3}"/>
          </ac:picMkLst>
        </pc:picChg>
        <pc:picChg chg="add mod">
          <ac:chgData name="Gary Lezar" userId="7af34d704e51633d" providerId="LiveId" clId="{EA3F8FE1-3403-43D5-8390-75AE61E7B0A7}" dt="2020-04-08T22:00:25.199" v="64" actId="1076"/>
          <ac:picMkLst>
            <pc:docMk/>
            <pc:sldMk cId="0" sldId="261"/>
            <ac:picMk id="1026" creationId="{788B5F65-8154-437F-9026-28741B65959D}"/>
          </ac:picMkLst>
        </pc:picChg>
      </pc:sldChg>
      <pc:sldChg chg="modSp">
        <pc:chgData name="Gary Lezar" userId="7af34d704e51633d" providerId="LiveId" clId="{EA3F8FE1-3403-43D5-8390-75AE61E7B0A7}" dt="2020-04-08T22:56:37.201" v="297" actId="20577"/>
        <pc:sldMkLst>
          <pc:docMk/>
          <pc:sldMk cId="0" sldId="263"/>
        </pc:sldMkLst>
        <pc:spChg chg="mod">
          <ac:chgData name="Gary Lezar" userId="7af34d704e51633d" providerId="LiveId" clId="{EA3F8FE1-3403-43D5-8390-75AE61E7B0A7}" dt="2020-04-08T22:56:37.201" v="297" actId="20577"/>
          <ac:spMkLst>
            <pc:docMk/>
            <pc:sldMk cId="0" sldId="263"/>
            <ac:spMk id="29" creationId="{00000000-0000-0000-0000-000000000000}"/>
          </ac:spMkLst>
        </pc:spChg>
        <pc:grpChg chg="mod">
          <ac:chgData name="Gary Lezar" userId="7af34d704e51633d" providerId="LiveId" clId="{EA3F8FE1-3403-43D5-8390-75AE61E7B0A7}" dt="2020-04-08T21:50:23.128" v="17" actId="1076"/>
          <ac:grpSpMkLst>
            <pc:docMk/>
            <pc:sldMk cId="0" sldId="263"/>
            <ac:grpSpMk id="19" creationId="{00000000-0000-0000-0000-000000000000}"/>
          </ac:grpSpMkLst>
        </pc:grpChg>
        <pc:picChg chg="mod">
          <ac:chgData name="Gary Lezar" userId="7af34d704e51633d" providerId="LiveId" clId="{EA3F8FE1-3403-43D5-8390-75AE61E7B0A7}" dt="2020-04-08T21:50:18.928" v="16" actId="14100"/>
          <ac:picMkLst>
            <pc:docMk/>
            <pc:sldMk cId="0" sldId="263"/>
            <ac:picMk id="35" creationId="{9434002D-264B-459B-8568-C2CD7DDFB514}"/>
          </ac:picMkLst>
        </pc:picChg>
      </pc:sldChg>
      <pc:sldChg chg="addSp delSp modSp">
        <pc:chgData name="Gary Lezar" userId="7af34d704e51633d" providerId="LiveId" clId="{EA3F8FE1-3403-43D5-8390-75AE61E7B0A7}" dt="2020-04-08T22:41:28.382" v="232" actId="1076"/>
        <pc:sldMkLst>
          <pc:docMk/>
          <pc:sldMk cId="0" sldId="264"/>
        </pc:sldMkLst>
        <pc:picChg chg="mod">
          <ac:chgData name="Gary Lezar" userId="7af34d704e51633d" providerId="LiveId" clId="{EA3F8FE1-3403-43D5-8390-75AE61E7B0A7}" dt="2020-04-08T22:41:28.382" v="232" actId="1076"/>
          <ac:picMkLst>
            <pc:docMk/>
            <pc:sldMk cId="0" sldId="264"/>
            <ac:picMk id="27" creationId="{00000000-0000-0000-0000-000000000000}"/>
          </ac:picMkLst>
        </pc:picChg>
        <pc:picChg chg="del mod">
          <ac:chgData name="Gary Lezar" userId="7af34d704e51633d" providerId="LiveId" clId="{EA3F8FE1-3403-43D5-8390-75AE61E7B0A7}" dt="2020-04-08T22:09:49.285" v="224" actId="478"/>
          <ac:picMkLst>
            <pc:docMk/>
            <pc:sldMk cId="0" sldId="264"/>
            <ac:picMk id="33" creationId="{B6C43E1F-065E-4839-AE2B-5D4E01537CF4}"/>
          </ac:picMkLst>
        </pc:picChg>
        <pc:picChg chg="add mod">
          <ac:chgData name="Gary Lezar" userId="7af34d704e51633d" providerId="LiveId" clId="{EA3F8FE1-3403-43D5-8390-75AE61E7B0A7}" dt="2020-04-08T22:10:18.279" v="229" actId="1076"/>
          <ac:picMkLst>
            <pc:docMk/>
            <pc:sldMk cId="0" sldId="264"/>
            <ac:picMk id="3074" creationId="{6C9884DA-71BB-4B69-81FD-CBA6C19DCCDC}"/>
          </ac:picMkLst>
        </pc:picChg>
      </pc:sldChg>
      <pc:sldChg chg="addSp delSp modSp">
        <pc:chgData name="Gary Lezar" userId="7af34d704e51633d" providerId="LiveId" clId="{EA3F8FE1-3403-43D5-8390-75AE61E7B0A7}" dt="2020-04-08T22:57:27.091" v="299" actId="1076"/>
        <pc:sldMkLst>
          <pc:docMk/>
          <pc:sldMk cId="0" sldId="265"/>
        </pc:sldMkLst>
        <pc:spChg chg="mod">
          <ac:chgData name="Gary Lezar" userId="7af34d704e51633d" providerId="LiveId" clId="{EA3F8FE1-3403-43D5-8390-75AE61E7B0A7}" dt="2020-04-08T22:04:23.294" v="132" actId="20577"/>
          <ac:spMkLst>
            <pc:docMk/>
            <pc:sldMk cId="0" sldId="265"/>
            <ac:spMk id="34" creationId="{00000000-0000-0000-0000-000000000000}"/>
          </ac:spMkLst>
        </pc:spChg>
        <pc:spChg chg="mod">
          <ac:chgData name="Gary Lezar" userId="7af34d704e51633d" providerId="LiveId" clId="{EA3F8FE1-3403-43D5-8390-75AE61E7B0A7}" dt="2020-04-08T22:06:22.596" v="163" actId="20577"/>
          <ac:spMkLst>
            <pc:docMk/>
            <pc:sldMk cId="0" sldId="265"/>
            <ac:spMk id="35" creationId="{00000000-0000-0000-0000-000000000000}"/>
          </ac:spMkLst>
        </pc:spChg>
        <pc:spChg chg="mod">
          <ac:chgData name="Gary Lezar" userId="7af34d704e51633d" providerId="LiveId" clId="{EA3F8FE1-3403-43D5-8390-75AE61E7B0A7}" dt="2020-04-08T22:57:27.091" v="299" actId="1076"/>
          <ac:spMkLst>
            <pc:docMk/>
            <pc:sldMk cId="0" sldId="265"/>
            <ac:spMk id="36" creationId="{00000000-0000-0000-0000-000000000000}"/>
          </ac:spMkLst>
        </pc:spChg>
        <pc:grpChg chg="mod">
          <ac:chgData name="Gary Lezar" userId="7af34d704e51633d" providerId="LiveId" clId="{EA3F8FE1-3403-43D5-8390-75AE61E7B0A7}" dt="2020-04-08T22:05:40.659" v="152" actId="1076"/>
          <ac:grpSpMkLst>
            <pc:docMk/>
            <pc:sldMk cId="0" sldId="265"/>
            <ac:grpSpMk id="9" creationId="{00000000-0000-0000-0000-000000000000}"/>
          </ac:grpSpMkLst>
        </pc:grpChg>
        <pc:grpChg chg="del mod">
          <ac:chgData name="Gary Lezar" userId="7af34d704e51633d" providerId="LiveId" clId="{EA3F8FE1-3403-43D5-8390-75AE61E7B0A7}" dt="2020-04-08T22:03:04.899" v="71" actId="478"/>
          <ac:grpSpMkLst>
            <pc:docMk/>
            <pc:sldMk cId="0" sldId="265"/>
            <ac:grpSpMk id="25" creationId="{00000000-0000-0000-0000-000000000000}"/>
          </ac:grpSpMkLst>
        </pc:grpChg>
        <pc:picChg chg="del">
          <ac:chgData name="Gary Lezar" userId="7af34d704e51633d" providerId="LiveId" clId="{EA3F8FE1-3403-43D5-8390-75AE61E7B0A7}" dt="2020-04-08T22:04:32.132" v="134" actId="478"/>
          <ac:picMkLst>
            <pc:docMk/>
            <pc:sldMk cId="0" sldId="265"/>
            <ac:picMk id="30" creationId="{00000000-0000-0000-0000-000000000000}"/>
          </ac:picMkLst>
        </pc:picChg>
        <pc:picChg chg="del">
          <ac:chgData name="Gary Lezar" userId="7af34d704e51633d" providerId="LiveId" clId="{EA3F8FE1-3403-43D5-8390-75AE61E7B0A7}" dt="2020-04-08T22:04:29.981" v="133" actId="478"/>
          <ac:picMkLst>
            <pc:docMk/>
            <pc:sldMk cId="0" sldId="265"/>
            <ac:picMk id="31" creationId="{00000000-0000-0000-0000-000000000000}"/>
          </ac:picMkLst>
        </pc:picChg>
        <pc:picChg chg="del">
          <ac:chgData name="Gary Lezar" userId="7af34d704e51633d" providerId="LiveId" clId="{EA3F8FE1-3403-43D5-8390-75AE61E7B0A7}" dt="2020-04-08T22:02:47.206" v="66" actId="478"/>
          <ac:picMkLst>
            <pc:docMk/>
            <pc:sldMk cId="0" sldId="265"/>
            <ac:picMk id="38" creationId="{DA3682A2-FFAD-4693-97E7-8F8F48D84C13}"/>
          </ac:picMkLst>
        </pc:picChg>
        <pc:picChg chg="add mod">
          <ac:chgData name="Gary Lezar" userId="7af34d704e51633d" providerId="LiveId" clId="{EA3F8FE1-3403-43D5-8390-75AE61E7B0A7}" dt="2020-04-08T22:03:11.679" v="72" actId="14100"/>
          <ac:picMkLst>
            <pc:docMk/>
            <pc:sldMk cId="0" sldId="265"/>
            <ac:picMk id="2050" creationId="{82421781-E13B-42C9-982C-7CF27E04AA2E}"/>
          </ac:picMkLst>
        </pc:picChg>
      </pc:sldChg>
      <pc:sldChg chg="modSp">
        <pc:chgData name="Gary Lezar" userId="7af34d704e51633d" providerId="LiveId" clId="{EA3F8FE1-3403-43D5-8390-75AE61E7B0A7}" dt="2020-04-08T23:03:02.679" v="321" actId="20577"/>
        <pc:sldMkLst>
          <pc:docMk/>
          <pc:sldMk cId="0" sldId="266"/>
        </pc:sldMkLst>
        <pc:spChg chg="mod">
          <ac:chgData name="Gary Lezar" userId="7af34d704e51633d" providerId="LiveId" clId="{EA3F8FE1-3403-43D5-8390-75AE61E7B0A7}" dt="2020-04-08T23:03:02.679" v="321" actId="20577"/>
          <ac:spMkLst>
            <pc:docMk/>
            <pc:sldMk cId="0" sldId="266"/>
            <ac:spMk id="33" creationId="{00000000-0000-0000-0000-000000000000}"/>
          </ac:spMkLst>
        </pc:spChg>
      </pc:sldChg>
      <pc:sldChg chg="modSp">
        <pc:chgData name="Gary Lezar" userId="7af34d704e51633d" providerId="LiveId" clId="{EA3F8FE1-3403-43D5-8390-75AE61E7B0A7}" dt="2020-04-08T23:03:25.534" v="324" actId="20577"/>
        <pc:sldMkLst>
          <pc:docMk/>
          <pc:sldMk cId="0" sldId="267"/>
        </pc:sldMkLst>
        <pc:spChg chg="mod">
          <ac:chgData name="Gary Lezar" userId="7af34d704e51633d" providerId="LiveId" clId="{EA3F8FE1-3403-43D5-8390-75AE61E7B0A7}" dt="2020-04-08T23:03:15.468" v="322" actId="20577"/>
          <ac:spMkLst>
            <pc:docMk/>
            <pc:sldMk cId="0" sldId="267"/>
            <ac:spMk id="29" creationId="{00000000-0000-0000-0000-000000000000}"/>
          </ac:spMkLst>
        </pc:spChg>
        <pc:spChg chg="mod">
          <ac:chgData name="Gary Lezar" userId="7af34d704e51633d" providerId="LiveId" clId="{EA3F8FE1-3403-43D5-8390-75AE61E7B0A7}" dt="2020-04-08T23:03:25.534" v="324" actId="20577"/>
          <ac:spMkLst>
            <pc:docMk/>
            <pc:sldMk cId="0" sldId="267"/>
            <ac:spMk id="35" creationId="{00000000-0000-0000-0000-000000000000}"/>
          </ac:spMkLst>
        </pc:spChg>
        <pc:picChg chg="mod">
          <ac:chgData name="Gary Lezar" userId="7af34d704e51633d" providerId="LiveId" clId="{EA3F8FE1-3403-43D5-8390-75AE61E7B0A7}" dt="2020-04-08T22:58:35.714" v="300" actId="1076"/>
          <ac:picMkLst>
            <pc:docMk/>
            <pc:sldMk cId="0" sldId="267"/>
            <ac:picMk id="30" creationId="{00000000-0000-0000-0000-000000000000}"/>
          </ac:picMkLst>
        </pc:picChg>
        <pc:picChg chg="mod">
          <ac:chgData name="Gary Lezar" userId="7af34d704e51633d" providerId="LiveId" clId="{EA3F8FE1-3403-43D5-8390-75AE61E7B0A7}" dt="2020-04-08T22:58:39.764" v="301" actId="1076"/>
          <ac:picMkLst>
            <pc:docMk/>
            <pc:sldMk cId="0" sldId="267"/>
            <ac:picMk id="31" creationId="{00000000-0000-0000-0000-000000000000}"/>
          </ac:picMkLst>
        </pc:picChg>
      </pc:sldChg>
      <pc:sldChg chg="modSp">
        <pc:chgData name="Gary Lezar" userId="7af34d704e51633d" providerId="LiveId" clId="{EA3F8FE1-3403-43D5-8390-75AE61E7B0A7}" dt="2020-04-08T22:40:14.128" v="231" actId="115"/>
        <pc:sldMkLst>
          <pc:docMk/>
          <pc:sldMk cId="0" sldId="269"/>
        </pc:sldMkLst>
        <pc:spChg chg="mod">
          <ac:chgData name="Gary Lezar" userId="7af34d704e51633d" providerId="LiveId" clId="{EA3F8FE1-3403-43D5-8390-75AE61E7B0A7}" dt="2020-04-08T22:40:14.128" v="231" actId="115"/>
          <ac:spMkLst>
            <pc:docMk/>
            <pc:sldMk cId="0" sldId="269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9.jp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vgnuPL9x-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pPrwQ9L42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hlzvrEfyL2Y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youtu.be/r3S1FwlbN-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youtu.be/bYFvMJ_jtZ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76120" y="7554356"/>
            <a:ext cx="3166361" cy="294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233645" y="8118188"/>
            <a:ext cx="5783731" cy="1244028"/>
            <a:chOff x="0" y="0"/>
            <a:chExt cx="7711642" cy="165870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711642" cy="1658704"/>
              <a:chOff x="0" y="0"/>
              <a:chExt cx="14738635" cy="31701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14593856" cy="3025365"/>
              </a:xfrm>
              <a:custGeom>
                <a:avLst/>
                <a:gdLst/>
                <a:ahLst/>
                <a:cxnLst/>
                <a:rect l="l" t="t" r="r" b="b"/>
                <a:pathLst>
                  <a:path w="14593856" h="3025365">
                    <a:moveTo>
                      <a:pt x="0" y="0"/>
                    </a:moveTo>
                    <a:lnTo>
                      <a:pt x="14593856" y="0"/>
                    </a:lnTo>
                    <a:lnTo>
                      <a:pt x="14593856" y="3025365"/>
                    </a:lnTo>
                    <a:lnTo>
                      <a:pt x="0" y="30253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EBD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4738635" cy="3170145"/>
              </a:xfrm>
              <a:custGeom>
                <a:avLst/>
                <a:gdLst/>
                <a:ahLst/>
                <a:cxnLst/>
                <a:rect l="l" t="t" r="r" b="b"/>
                <a:pathLst>
                  <a:path w="14738635" h="3170145">
                    <a:moveTo>
                      <a:pt x="14593855" y="3025366"/>
                    </a:moveTo>
                    <a:lnTo>
                      <a:pt x="14738635" y="3025366"/>
                    </a:lnTo>
                    <a:lnTo>
                      <a:pt x="14738635" y="3170145"/>
                    </a:lnTo>
                    <a:lnTo>
                      <a:pt x="14593855" y="3170145"/>
                    </a:lnTo>
                    <a:lnTo>
                      <a:pt x="14593855" y="302536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025366"/>
                    </a:lnTo>
                    <a:lnTo>
                      <a:pt x="0" y="3025366"/>
                    </a:lnTo>
                    <a:lnTo>
                      <a:pt x="0" y="144780"/>
                    </a:lnTo>
                    <a:close/>
                    <a:moveTo>
                      <a:pt x="0" y="3025366"/>
                    </a:moveTo>
                    <a:lnTo>
                      <a:pt x="144780" y="3025366"/>
                    </a:lnTo>
                    <a:lnTo>
                      <a:pt x="144780" y="3170145"/>
                    </a:lnTo>
                    <a:lnTo>
                      <a:pt x="0" y="3170145"/>
                    </a:lnTo>
                    <a:lnTo>
                      <a:pt x="0" y="3025366"/>
                    </a:lnTo>
                    <a:close/>
                    <a:moveTo>
                      <a:pt x="14593855" y="144780"/>
                    </a:moveTo>
                    <a:lnTo>
                      <a:pt x="14738635" y="144780"/>
                    </a:lnTo>
                    <a:lnTo>
                      <a:pt x="14738635" y="3025366"/>
                    </a:lnTo>
                    <a:lnTo>
                      <a:pt x="14593855" y="3025366"/>
                    </a:lnTo>
                    <a:lnTo>
                      <a:pt x="14593855" y="144780"/>
                    </a:lnTo>
                    <a:close/>
                    <a:moveTo>
                      <a:pt x="144780" y="3025366"/>
                    </a:moveTo>
                    <a:lnTo>
                      <a:pt x="14593855" y="3025366"/>
                    </a:lnTo>
                    <a:lnTo>
                      <a:pt x="14593855" y="3170145"/>
                    </a:lnTo>
                    <a:lnTo>
                      <a:pt x="144780" y="3170145"/>
                    </a:lnTo>
                    <a:lnTo>
                      <a:pt x="144780" y="3025366"/>
                    </a:lnTo>
                    <a:close/>
                    <a:moveTo>
                      <a:pt x="14593855" y="0"/>
                    </a:moveTo>
                    <a:lnTo>
                      <a:pt x="14738635" y="0"/>
                    </a:lnTo>
                    <a:lnTo>
                      <a:pt x="14738635" y="144780"/>
                    </a:lnTo>
                    <a:lnTo>
                      <a:pt x="14593855" y="144780"/>
                    </a:lnTo>
                    <a:lnTo>
                      <a:pt x="1459385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4593855" y="0"/>
                    </a:lnTo>
                    <a:lnTo>
                      <a:pt x="1459385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58933" y="544378"/>
              <a:ext cx="6593776" cy="541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8"/>
                </a:lnSpc>
              </a:pPr>
              <a:r>
                <a:rPr lang="en-US" sz="2800">
                  <a:solidFill>
                    <a:srgbClr val="2E2E2E"/>
                  </a:solidFill>
                  <a:latin typeface="Clear Sans Bold"/>
                </a:rPr>
                <a:t>WEEK 1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12233" y="-206981"/>
            <a:ext cx="4773794" cy="477379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30362" y="1258580"/>
            <a:ext cx="6095631" cy="7850344"/>
            <a:chOff x="0" y="0"/>
            <a:chExt cx="6430856" cy="82820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30856" cy="8282068"/>
            </a:xfrm>
            <a:custGeom>
              <a:avLst/>
              <a:gdLst/>
              <a:ahLst/>
              <a:cxnLst/>
              <a:rect l="l" t="t" r="r" b="b"/>
              <a:pathLst>
                <a:path w="6430856" h="8282068">
                  <a:moveTo>
                    <a:pt x="0" y="0"/>
                  </a:moveTo>
                  <a:lnTo>
                    <a:pt x="0" y="8282068"/>
                  </a:lnTo>
                  <a:lnTo>
                    <a:pt x="6430856" y="8282068"/>
                  </a:lnTo>
                  <a:lnTo>
                    <a:pt x="6430856" y="0"/>
                  </a:lnTo>
                  <a:lnTo>
                    <a:pt x="0" y="0"/>
                  </a:lnTo>
                  <a:close/>
                  <a:moveTo>
                    <a:pt x="6369896" y="8221108"/>
                  </a:moveTo>
                  <a:lnTo>
                    <a:pt x="59690" y="8221108"/>
                  </a:lnTo>
                  <a:lnTo>
                    <a:pt x="59690" y="59690"/>
                  </a:lnTo>
                  <a:lnTo>
                    <a:pt x="6369896" y="59690"/>
                  </a:lnTo>
                  <a:lnTo>
                    <a:pt x="6369896" y="8221108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509899" y="2634416"/>
            <a:ext cx="9991687" cy="2491865"/>
            <a:chOff x="0" y="0"/>
            <a:chExt cx="25461735" cy="6350000"/>
          </a:xfrm>
        </p:grpSpPr>
        <p:sp>
          <p:nvSpPr>
            <p:cNvPr id="12" name="Freeform 12"/>
            <p:cNvSpPr/>
            <p:nvPr/>
          </p:nvSpPr>
          <p:spPr>
            <a:xfrm>
              <a:off x="72390" y="72390"/>
              <a:ext cx="25316955" cy="6205220"/>
            </a:xfrm>
            <a:custGeom>
              <a:avLst/>
              <a:gdLst/>
              <a:ahLst/>
              <a:cxnLst/>
              <a:rect l="l" t="t" r="r" b="b"/>
              <a:pathLst>
                <a:path w="25316955" h="6205220">
                  <a:moveTo>
                    <a:pt x="0" y="0"/>
                  </a:moveTo>
                  <a:lnTo>
                    <a:pt x="25316955" y="0"/>
                  </a:lnTo>
                  <a:lnTo>
                    <a:pt x="25316955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5461734" cy="6350000"/>
            </a:xfrm>
            <a:custGeom>
              <a:avLst/>
              <a:gdLst/>
              <a:ahLst/>
              <a:cxnLst/>
              <a:rect l="l" t="t" r="r" b="b"/>
              <a:pathLst>
                <a:path w="25461734" h="6350000">
                  <a:moveTo>
                    <a:pt x="25316955" y="6205220"/>
                  </a:moveTo>
                  <a:lnTo>
                    <a:pt x="25461734" y="6205220"/>
                  </a:lnTo>
                  <a:lnTo>
                    <a:pt x="25461734" y="6350000"/>
                  </a:lnTo>
                  <a:lnTo>
                    <a:pt x="25316955" y="6350000"/>
                  </a:lnTo>
                  <a:lnTo>
                    <a:pt x="25316955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25316955" y="144780"/>
                  </a:moveTo>
                  <a:lnTo>
                    <a:pt x="25461734" y="144780"/>
                  </a:lnTo>
                  <a:lnTo>
                    <a:pt x="25461734" y="6205220"/>
                  </a:lnTo>
                  <a:lnTo>
                    <a:pt x="25316955" y="6205220"/>
                  </a:lnTo>
                  <a:lnTo>
                    <a:pt x="25316955" y="144780"/>
                  </a:lnTo>
                  <a:close/>
                  <a:moveTo>
                    <a:pt x="144780" y="6205220"/>
                  </a:moveTo>
                  <a:lnTo>
                    <a:pt x="25316955" y="6205220"/>
                  </a:lnTo>
                  <a:lnTo>
                    <a:pt x="25316955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25316955" y="0"/>
                  </a:moveTo>
                  <a:lnTo>
                    <a:pt x="25461734" y="0"/>
                  </a:lnTo>
                  <a:lnTo>
                    <a:pt x="25461734" y="144780"/>
                  </a:lnTo>
                  <a:lnTo>
                    <a:pt x="25316955" y="144780"/>
                  </a:lnTo>
                  <a:lnTo>
                    <a:pt x="253169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316955" y="0"/>
                  </a:lnTo>
                  <a:lnTo>
                    <a:pt x="253169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756430" y="2994255"/>
            <a:ext cx="9991687" cy="2491865"/>
            <a:chOff x="0" y="0"/>
            <a:chExt cx="25461735" cy="6350000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25316955" cy="6205220"/>
            </a:xfrm>
            <a:custGeom>
              <a:avLst/>
              <a:gdLst/>
              <a:ahLst/>
              <a:cxnLst/>
              <a:rect l="l" t="t" r="r" b="b"/>
              <a:pathLst>
                <a:path w="25316955" h="6205220">
                  <a:moveTo>
                    <a:pt x="0" y="0"/>
                  </a:moveTo>
                  <a:lnTo>
                    <a:pt x="25316955" y="0"/>
                  </a:lnTo>
                  <a:lnTo>
                    <a:pt x="25316955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5461734" cy="6350000"/>
            </a:xfrm>
            <a:custGeom>
              <a:avLst/>
              <a:gdLst/>
              <a:ahLst/>
              <a:cxnLst/>
              <a:rect l="l" t="t" r="r" b="b"/>
              <a:pathLst>
                <a:path w="25461734" h="6350000">
                  <a:moveTo>
                    <a:pt x="25316955" y="6205220"/>
                  </a:moveTo>
                  <a:lnTo>
                    <a:pt x="25461734" y="6205220"/>
                  </a:lnTo>
                  <a:lnTo>
                    <a:pt x="25461734" y="6350000"/>
                  </a:lnTo>
                  <a:lnTo>
                    <a:pt x="25316955" y="6350000"/>
                  </a:lnTo>
                  <a:lnTo>
                    <a:pt x="25316955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25316955" y="144780"/>
                  </a:moveTo>
                  <a:lnTo>
                    <a:pt x="25461734" y="144780"/>
                  </a:lnTo>
                  <a:lnTo>
                    <a:pt x="25461734" y="6205220"/>
                  </a:lnTo>
                  <a:lnTo>
                    <a:pt x="25316955" y="6205220"/>
                  </a:lnTo>
                  <a:lnTo>
                    <a:pt x="25316955" y="144780"/>
                  </a:lnTo>
                  <a:close/>
                  <a:moveTo>
                    <a:pt x="144780" y="6205220"/>
                  </a:moveTo>
                  <a:lnTo>
                    <a:pt x="25316955" y="6205220"/>
                  </a:lnTo>
                  <a:lnTo>
                    <a:pt x="25316955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25316955" y="0"/>
                  </a:moveTo>
                  <a:lnTo>
                    <a:pt x="25461734" y="0"/>
                  </a:lnTo>
                  <a:lnTo>
                    <a:pt x="25461734" y="144780"/>
                  </a:lnTo>
                  <a:lnTo>
                    <a:pt x="25316955" y="144780"/>
                  </a:lnTo>
                  <a:lnTo>
                    <a:pt x="253169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316955" y="0"/>
                  </a:lnTo>
                  <a:lnTo>
                    <a:pt x="253169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025689" y="3367437"/>
            <a:ext cx="9991687" cy="2491865"/>
            <a:chOff x="0" y="0"/>
            <a:chExt cx="25461735" cy="6350000"/>
          </a:xfrm>
        </p:grpSpPr>
        <p:sp>
          <p:nvSpPr>
            <p:cNvPr id="18" name="Freeform 18"/>
            <p:cNvSpPr/>
            <p:nvPr/>
          </p:nvSpPr>
          <p:spPr>
            <a:xfrm>
              <a:off x="72390" y="72390"/>
              <a:ext cx="25316955" cy="6205220"/>
            </a:xfrm>
            <a:custGeom>
              <a:avLst/>
              <a:gdLst/>
              <a:ahLst/>
              <a:cxnLst/>
              <a:rect l="l" t="t" r="r" b="b"/>
              <a:pathLst>
                <a:path w="25316955" h="6205220">
                  <a:moveTo>
                    <a:pt x="0" y="0"/>
                  </a:moveTo>
                  <a:lnTo>
                    <a:pt x="25316955" y="0"/>
                  </a:lnTo>
                  <a:lnTo>
                    <a:pt x="25316955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5461734" cy="6350000"/>
            </a:xfrm>
            <a:custGeom>
              <a:avLst/>
              <a:gdLst/>
              <a:ahLst/>
              <a:cxnLst/>
              <a:rect l="l" t="t" r="r" b="b"/>
              <a:pathLst>
                <a:path w="25461734" h="6350000">
                  <a:moveTo>
                    <a:pt x="25316955" y="6205220"/>
                  </a:moveTo>
                  <a:lnTo>
                    <a:pt x="25461734" y="6205220"/>
                  </a:lnTo>
                  <a:lnTo>
                    <a:pt x="25461734" y="6350000"/>
                  </a:lnTo>
                  <a:lnTo>
                    <a:pt x="25316955" y="6350000"/>
                  </a:lnTo>
                  <a:lnTo>
                    <a:pt x="25316955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25316955" y="144780"/>
                  </a:moveTo>
                  <a:lnTo>
                    <a:pt x="25461734" y="144780"/>
                  </a:lnTo>
                  <a:lnTo>
                    <a:pt x="25461734" y="6205220"/>
                  </a:lnTo>
                  <a:lnTo>
                    <a:pt x="25316955" y="6205220"/>
                  </a:lnTo>
                  <a:lnTo>
                    <a:pt x="25316955" y="144780"/>
                  </a:lnTo>
                  <a:close/>
                  <a:moveTo>
                    <a:pt x="144780" y="6205220"/>
                  </a:moveTo>
                  <a:lnTo>
                    <a:pt x="25316955" y="6205220"/>
                  </a:lnTo>
                  <a:lnTo>
                    <a:pt x="25316955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25316955" y="0"/>
                  </a:moveTo>
                  <a:lnTo>
                    <a:pt x="25461734" y="0"/>
                  </a:lnTo>
                  <a:lnTo>
                    <a:pt x="25461734" y="144780"/>
                  </a:lnTo>
                  <a:lnTo>
                    <a:pt x="25316955" y="144780"/>
                  </a:lnTo>
                  <a:lnTo>
                    <a:pt x="253169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316955" y="0"/>
                  </a:lnTo>
                  <a:lnTo>
                    <a:pt x="253169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0022" y="2179916"/>
            <a:ext cx="1300679" cy="1300679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10645" y="2132008"/>
            <a:ext cx="1839433" cy="1839433"/>
            <a:chOff x="0" y="0"/>
            <a:chExt cx="1708150" cy="17081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4016710" y="-580854"/>
            <a:ext cx="1839433" cy="1839433"/>
            <a:chOff x="0" y="0"/>
            <a:chExt cx="1708150" cy="17081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FEBD0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153" y="6932665"/>
            <a:ext cx="526547" cy="54409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58745" y="846591"/>
            <a:ext cx="797398" cy="82397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3719" y="4017155"/>
            <a:ext cx="5009558" cy="5009558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7768384" y="4143978"/>
            <a:ext cx="8506297" cy="101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8"/>
              </a:lnSpc>
            </a:pPr>
            <a:r>
              <a:rPr lang="en-US" sz="7200">
                <a:solidFill>
                  <a:srgbClr val="2E2E2E"/>
                </a:solidFill>
                <a:latin typeface="Shrikhand"/>
              </a:rPr>
              <a:t>Little Lambs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858294" y="894764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63324" y="1420732"/>
            <a:ext cx="1028060" cy="324961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/>
          <a:srcRect l="86" r="86"/>
          <a:stretch>
            <a:fillRect/>
          </a:stretch>
        </p:blipFill>
        <p:spPr>
          <a:xfrm>
            <a:off x="13844003" y="4307812"/>
            <a:ext cx="187868" cy="28435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/>
          <a:srcRect l="18" r="18"/>
          <a:stretch>
            <a:fillRect/>
          </a:stretch>
        </p:blipFill>
        <p:spPr>
          <a:xfrm>
            <a:off x="12881992" y="2225721"/>
            <a:ext cx="3252089" cy="2082092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635914" y="6096562"/>
            <a:ext cx="563315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00"/>
              </a:lnSpc>
              <a:spcBef>
                <a:spcPct val="0"/>
              </a:spcBef>
            </a:pPr>
            <a:r>
              <a:rPr lang="en-US" sz="3000" spc="60" dirty="0">
                <a:solidFill>
                  <a:srgbClr val="2E2E2E"/>
                </a:solidFill>
                <a:latin typeface="Poppins Medium Bold"/>
              </a:rPr>
              <a:t>LET YOUR BABY SQUISH THE GREEN PEAS WITH THEIR FINGERS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69724" y="1283166"/>
            <a:ext cx="506165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FILL A ZIP LOCK BAG WITH FROZEN GREEN PEAS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098719" y="1364433"/>
            <a:ext cx="487391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3000" spc="173" dirty="0">
                <a:solidFill>
                  <a:srgbClr val="2E2E2E"/>
                </a:solidFill>
                <a:latin typeface="Poppins Medium Bold"/>
              </a:rPr>
              <a:t>ALLOW THE GREEN PEAS TO DEFROST</a:t>
            </a:r>
          </a:p>
        </p:txBody>
      </p:sp>
      <p:pic>
        <p:nvPicPr>
          <p:cNvPr id="2050" name="Picture 2" descr="Green Pea Sensory Bag - HAPPY TODDLER PLAYTIME">
            <a:extLst>
              <a:ext uri="{FF2B5EF4-FFF2-40B4-BE49-F238E27FC236}">
                <a16:creationId xmlns:a16="http://schemas.microsoft.com/office/drawing/2014/main" id="{82421781-E13B-42C9-982C-7CF27E04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92" y="5297815"/>
            <a:ext cx="4975421" cy="31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28492" y="1714872"/>
            <a:ext cx="5734642" cy="268603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 t="8645"/>
          <a:stretch>
            <a:fillRect/>
          </a:stretch>
        </p:blipFill>
        <p:spPr>
          <a:xfrm>
            <a:off x="12036722" y="2434339"/>
            <a:ext cx="3498177" cy="17976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363671" y="1248147"/>
            <a:ext cx="506165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BLOW BUBBLES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91700" y="1248147"/>
            <a:ext cx="506165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SO THAT YOUR BABY CAN POP THE BUBBLES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25216" y="5786392"/>
            <a:ext cx="701878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 Medium Bold"/>
              </a:rPr>
              <a:t>DEVELOPING GOOD HAND - EYE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 Medium Bold"/>
              </a:rPr>
              <a:t>COORDINATION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87142" y="6916992"/>
            <a:ext cx="1937852" cy="181993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/>
          <a:srcRect t="10" b="10"/>
          <a:stretch>
            <a:fillRect/>
          </a:stretch>
        </p:blipFill>
        <p:spPr>
          <a:xfrm>
            <a:off x="6097077" y="6312807"/>
            <a:ext cx="2466057" cy="3307417"/>
          </a:xfrm>
          <a:prstGeom prst="rect">
            <a:avLst/>
          </a:prstGeom>
        </p:spPr>
      </p:pic>
      <p:pic>
        <p:nvPicPr>
          <p:cNvPr id="37" name="Picture 36" descr="A picture containing outdoor, person, young, boy&#10;&#10;Description automatically generated">
            <a:extLst>
              <a:ext uri="{FF2B5EF4-FFF2-40B4-BE49-F238E27FC236}">
                <a16:creationId xmlns:a16="http://schemas.microsoft.com/office/drawing/2014/main" id="{97267978-3E7D-4A87-8473-DD4AEF13B4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6" b="28906"/>
          <a:stretch/>
        </p:blipFill>
        <p:spPr>
          <a:xfrm>
            <a:off x="10821477" y="5798149"/>
            <a:ext cx="4953000" cy="330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74455" y="5430194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20024" y="5486395"/>
            <a:ext cx="726493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00"/>
              </a:lnSpc>
              <a:spcBef>
                <a:spcPct val="0"/>
              </a:spcBef>
            </a:pPr>
            <a:r>
              <a:rPr lang="en-US" sz="3000" spc="60" dirty="0">
                <a:solidFill>
                  <a:srgbClr val="2E2E2E"/>
                </a:solidFill>
                <a:latin typeface="Poppins Medium Bold"/>
              </a:rPr>
              <a:t>THIS ACTIVITY STRENGTHENS THE FINGER MUSCLES AND DEVELOPS HAND-EYE COORDINATION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24155" y="7110329"/>
            <a:ext cx="1941635" cy="182348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 t="10" b="10"/>
          <a:stretch>
            <a:fillRect/>
          </a:stretch>
        </p:blipFill>
        <p:spPr>
          <a:xfrm>
            <a:off x="1932652" y="6479279"/>
            <a:ext cx="2466057" cy="330741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74271" y="1382417"/>
            <a:ext cx="2911668" cy="293953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77780" y="2825728"/>
            <a:ext cx="16230600" cy="632993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rcRect l="128" r="128"/>
          <a:stretch>
            <a:fillRect/>
          </a:stretch>
        </p:blipFill>
        <p:spPr>
          <a:xfrm>
            <a:off x="14853358" y="1878980"/>
            <a:ext cx="1248193" cy="233312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2180009" y="1224670"/>
            <a:ext cx="44374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168" dirty="0">
                <a:solidFill>
                  <a:srgbClr val="2E2E2E"/>
                </a:solidFill>
                <a:latin typeface="Poppins Medium Bold"/>
              </a:rPr>
              <a:t>TAPE TOY ANIMALS OR BLOCKS TO A STABLE SURFACE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91700" y="1372892"/>
            <a:ext cx="506165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LET YOUR BABY PULL OFF THE TAPED TOYS</a:t>
            </a:r>
          </a:p>
        </p:txBody>
      </p:sp>
      <p:pic>
        <p:nvPicPr>
          <p:cNvPr id="38" name="Picture 37" descr="A picture containing table, toy, sitting, items&#10;&#10;Description automatically generated">
            <a:extLst>
              <a:ext uri="{FF2B5EF4-FFF2-40B4-BE49-F238E27FC236}">
                <a16:creationId xmlns:a16="http://schemas.microsoft.com/office/drawing/2014/main" id="{CA6A390F-6BB1-4288-AA0E-BA4B0D9D91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 b="24073"/>
          <a:stretch/>
        </p:blipFill>
        <p:spPr>
          <a:xfrm>
            <a:off x="11436386" y="5743334"/>
            <a:ext cx="3658739" cy="3377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965333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980596" y="1275655"/>
            <a:ext cx="506165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FILL A LARGE PLASTIC BOWL WITH DRY RICE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47386" y="1545403"/>
            <a:ext cx="2082501" cy="248682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68875" y="6381745"/>
            <a:ext cx="2594259" cy="259425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07948" y="6966983"/>
            <a:ext cx="1153215" cy="115905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09109" y="7041636"/>
            <a:ext cx="1698838" cy="169883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75884" y="7962152"/>
            <a:ext cx="1491740" cy="111500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rcRect l="88" r="88"/>
          <a:stretch>
            <a:fillRect/>
          </a:stretch>
        </p:blipFill>
        <p:spPr>
          <a:xfrm>
            <a:off x="11052140" y="7292577"/>
            <a:ext cx="1528710" cy="144789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/>
          <a:srcRect l="9" r="9"/>
          <a:stretch>
            <a:fillRect/>
          </a:stretch>
        </p:blipFill>
        <p:spPr>
          <a:xfrm>
            <a:off x="12580849" y="6507982"/>
            <a:ext cx="2196594" cy="234178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2109109" y="5772145"/>
            <a:ext cx="563315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 spc="60">
                <a:solidFill>
                  <a:srgbClr val="2E2E2E"/>
                </a:solidFill>
                <a:latin typeface="Poppins Medium Bold"/>
              </a:rPr>
              <a:t>HIDE SMALL TOYS IN THE RICE 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09109" y="1275655"/>
            <a:ext cx="506165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SENSORY RICE BOWL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980596" y="5772145"/>
            <a:ext cx="563315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00"/>
              </a:lnSpc>
              <a:spcBef>
                <a:spcPct val="0"/>
              </a:spcBef>
            </a:pPr>
            <a:r>
              <a:rPr lang="en-US" sz="3000" spc="60">
                <a:solidFill>
                  <a:srgbClr val="2E2E2E"/>
                </a:solidFill>
                <a:latin typeface="Poppins Medium Bold"/>
              </a:rPr>
              <a:t>LET YOUR BABY DIG FOR THE TREASURE</a:t>
            </a:r>
          </a:p>
        </p:txBody>
      </p:sp>
      <p:pic>
        <p:nvPicPr>
          <p:cNvPr id="41" name="Picture 40" descr="A picture containing indoor, cup, table, food&#10;&#10;Description automatically generated">
            <a:extLst>
              <a:ext uri="{FF2B5EF4-FFF2-40B4-BE49-F238E27FC236}">
                <a16:creationId xmlns:a16="http://schemas.microsoft.com/office/drawing/2014/main" id="{41BA346F-39C5-4C7F-9124-33EE66C0C8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9" b="31299"/>
          <a:stretch/>
        </p:blipFill>
        <p:spPr>
          <a:xfrm>
            <a:off x="3579257" y="1750855"/>
            <a:ext cx="2855195" cy="2520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362" y="138610"/>
            <a:ext cx="2959532" cy="27523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39958"/>
            <a:ext cx="10147777" cy="2838361"/>
            <a:chOff x="0" y="0"/>
            <a:chExt cx="25859496" cy="723297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14717" cy="7088191"/>
            </a:xfrm>
            <a:custGeom>
              <a:avLst/>
              <a:gdLst/>
              <a:ahLst/>
              <a:cxnLst/>
              <a:rect l="l" t="t" r="r" b="b"/>
              <a:pathLst>
                <a:path w="25714717" h="7088191">
                  <a:moveTo>
                    <a:pt x="0" y="0"/>
                  </a:moveTo>
                  <a:lnTo>
                    <a:pt x="25714717" y="0"/>
                  </a:lnTo>
                  <a:lnTo>
                    <a:pt x="25714717" y="7088191"/>
                  </a:lnTo>
                  <a:lnTo>
                    <a:pt x="0" y="7088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859496" cy="7232971"/>
            </a:xfrm>
            <a:custGeom>
              <a:avLst/>
              <a:gdLst/>
              <a:ahLst/>
              <a:cxnLst/>
              <a:rect l="l" t="t" r="r" b="b"/>
              <a:pathLst>
                <a:path w="25859496" h="7232971">
                  <a:moveTo>
                    <a:pt x="25714716" y="7088191"/>
                  </a:moveTo>
                  <a:lnTo>
                    <a:pt x="25859496" y="7088191"/>
                  </a:lnTo>
                  <a:lnTo>
                    <a:pt x="25859496" y="7232971"/>
                  </a:lnTo>
                  <a:lnTo>
                    <a:pt x="25714716" y="7232971"/>
                  </a:lnTo>
                  <a:lnTo>
                    <a:pt x="25714716" y="70881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88191"/>
                  </a:lnTo>
                  <a:lnTo>
                    <a:pt x="0" y="7088191"/>
                  </a:lnTo>
                  <a:lnTo>
                    <a:pt x="0" y="144780"/>
                  </a:lnTo>
                  <a:close/>
                  <a:moveTo>
                    <a:pt x="0" y="7088191"/>
                  </a:moveTo>
                  <a:lnTo>
                    <a:pt x="144780" y="7088191"/>
                  </a:lnTo>
                  <a:lnTo>
                    <a:pt x="144780" y="7232971"/>
                  </a:lnTo>
                  <a:lnTo>
                    <a:pt x="0" y="7232971"/>
                  </a:lnTo>
                  <a:lnTo>
                    <a:pt x="0" y="7088191"/>
                  </a:lnTo>
                  <a:close/>
                  <a:moveTo>
                    <a:pt x="25714716" y="144780"/>
                  </a:moveTo>
                  <a:lnTo>
                    <a:pt x="25859496" y="144780"/>
                  </a:lnTo>
                  <a:lnTo>
                    <a:pt x="25859496" y="7088191"/>
                  </a:lnTo>
                  <a:lnTo>
                    <a:pt x="25714716" y="7088191"/>
                  </a:lnTo>
                  <a:lnTo>
                    <a:pt x="25714716" y="144780"/>
                  </a:lnTo>
                  <a:close/>
                  <a:moveTo>
                    <a:pt x="144780" y="7088191"/>
                  </a:moveTo>
                  <a:lnTo>
                    <a:pt x="25714716" y="7088191"/>
                  </a:lnTo>
                  <a:lnTo>
                    <a:pt x="25714716" y="7232971"/>
                  </a:lnTo>
                  <a:lnTo>
                    <a:pt x="144780" y="7232971"/>
                  </a:lnTo>
                  <a:lnTo>
                    <a:pt x="144780" y="7088191"/>
                  </a:lnTo>
                  <a:close/>
                  <a:moveTo>
                    <a:pt x="25714716" y="0"/>
                  </a:moveTo>
                  <a:lnTo>
                    <a:pt x="25859496" y="0"/>
                  </a:lnTo>
                  <a:lnTo>
                    <a:pt x="25859496" y="144780"/>
                  </a:lnTo>
                  <a:lnTo>
                    <a:pt x="25714716" y="144780"/>
                  </a:lnTo>
                  <a:lnTo>
                    <a:pt x="257147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14716" y="0"/>
                  </a:lnTo>
                  <a:lnTo>
                    <a:pt x="257147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72276" y="1026050"/>
            <a:ext cx="10147777" cy="2838361"/>
            <a:chOff x="0" y="0"/>
            <a:chExt cx="25859496" cy="723297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5714717" cy="7088191"/>
            </a:xfrm>
            <a:custGeom>
              <a:avLst/>
              <a:gdLst/>
              <a:ahLst/>
              <a:cxnLst/>
              <a:rect l="l" t="t" r="r" b="b"/>
              <a:pathLst>
                <a:path w="25714717" h="7088191">
                  <a:moveTo>
                    <a:pt x="0" y="0"/>
                  </a:moveTo>
                  <a:lnTo>
                    <a:pt x="25714717" y="0"/>
                  </a:lnTo>
                  <a:lnTo>
                    <a:pt x="25714717" y="7088191"/>
                  </a:lnTo>
                  <a:lnTo>
                    <a:pt x="0" y="7088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859496" cy="7232971"/>
            </a:xfrm>
            <a:custGeom>
              <a:avLst/>
              <a:gdLst/>
              <a:ahLst/>
              <a:cxnLst/>
              <a:rect l="l" t="t" r="r" b="b"/>
              <a:pathLst>
                <a:path w="25859496" h="7232971">
                  <a:moveTo>
                    <a:pt x="25714716" y="7088191"/>
                  </a:moveTo>
                  <a:lnTo>
                    <a:pt x="25859496" y="7088191"/>
                  </a:lnTo>
                  <a:lnTo>
                    <a:pt x="25859496" y="7232971"/>
                  </a:lnTo>
                  <a:lnTo>
                    <a:pt x="25714716" y="7232971"/>
                  </a:lnTo>
                  <a:lnTo>
                    <a:pt x="25714716" y="70881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88191"/>
                  </a:lnTo>
                  <a:lnTo>
                    <a:pt x="0" y="7088191"/>
                  </a:lnTo>
                  <a:lnTo>
                    <a:pt x="0" y="144780"/>
                  </a:lnTo>
                  <a:close/>
                  <a:moveTo>
                    <a:pt x="0" y="7088191"/>
                  </a:moveTo>
                  <a:lnTo>
                    <a:pt x="144780" y="7088191"/>
                  </a:lnTo>
                  <a:lnTo>
                    <a:pt x="144780" y="7232971"/>
                  </a:lnTo>
                  <a:lnTo>
                    <a:pt x="0" y="7232971"/>
                  </a:lnTo>
                  <a:lnTo>
                    <a:pt x="0" y="7088191"/>
                  </a:lnTo>
                  <a:close/>
                  <a:moveTo>
                    <a:pt x="25714716" y="144780"/>
                  </a:moveTo>
                  <a:lnTo>
                    <a:pt x="25859496" y="144780"/>
                  </a:lnTo>
                  <a:lnTo>
                    <a:pt x="25859496" y="7088191"/>
                  </a:lnTo>
                  <a:lnTo>
                    <a:pt x="25714716" y="7088191"/>
                  </a:lnTo>
                  <a:lnTo>
                    <a:pt x="25714716" y="144780"/>
                  </a:lnTo>
                  <a:close/>
                  <a:moveTo>
                    <a:pt x="144780" y="7088191"/>
                  </a:moveTo>
                  <a:lnTo>
                    <a:pt x="25714716" y="7088191"/>
                  </a:lnTo>
                  <a:lnTo>
                    <a:pt x="25714716" y="7232971"/>
                  </a:lnTo>
                  <a:lnTo>
                    <a:pt x="144780" y="7232971"/>
                  </a:lnTo>
                  <a:lnTo>
                    <a:pt x="144780" y="7088191"/>
                  </a:lnTo>
                  <a:close/>
                  <a:moveTo>
                    <a:pt x="25714716" y="0"/>
                  </a:moveTo>
                  <a:lnTo>
                    <a:pt x="25859496" y="0"/>
                  </a:lnTo>
                  <a:lnTo>
                    <a:pt x="25859496" y="144780"/>
                  </a:lnTo>
                  <a:lnTo>
                    <a:pt x="25714716" y="144780"/>
                  </a:lnTo>
                  <a:lnTo>
                    <a:pt x="257147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14716" y="0"/>
                  </a:lnTo>
                  <a:lnTo>
                    <a:pt x="257147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64707" y="1670531"/>
            <a:ext cx="8562914" cy="166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192">
                <a:solidFill>
                  <a:srgbClr val="2E2E2E"/>
                </a:solidFill>
                <a:latin typeface="Shrikhand"/>
              </a:rPr>
              <a:t>INTERACTIVE SONGS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9236" y="3864411"/>
            <a:ext cx="6031619" cy="60316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57862" y="7670184"/>
            <a:ext cx="1362448" cy="1362448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640032" y="7620000"/>
            <a:ext cx="1926787" cy="1926787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98800" y="1514792"/>
            <a:ext cx="1330436" cy="1374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03128" y="6702199"/>
            <a:ext cx="675933" cy="69846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86755" y="4617516"/>
            <a:ext cx="14911218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000" dirty="0">
                <a:solidFill>
                  <a:srgbClr val="000000"/>
                </a:solidFill>
                <a:latin typeface="Poppins Medium Bold"/>
                <a:hlinkClick r:id="rId6"/>
              </a:rPr>
              <a:t>https://youtu.be/hlzvrEfyL2Y</a:t>
            </a:r>
            <a:r>
              <a:rPr lang="en-US" sz="3000" dirty="0">
                <a:solidFill>
                  <a:srgbClr val="000000"/>
                </a:solidFill>
                <a:latin typeface="Poppins Medium Bold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ppins Medium Bold"/>
              </a:rPr>
              <a:t>https:youtu.be/3Vfmu5jXJ18      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oppins Medium Bold"/>
                <a:hlinkClick r:id="rId7"/>
              </a:rPr>
              <a:t>https://youtu.be/pPrwQ9L42cs</a:t>
            </a:r>
            <a:r>
              <a:rPr lang="en-US" sz="2999" dirty="0">
                <a:solidFill>
                  <a:srgbClr val="000000"/>
                </a:solidFill>
                <a:latin typeface="Poppins Medium Bold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oppins Medium Bold"/>
                <a:hlinkClick r:id="rId8"/>
              </a:rPr>
              <a:t>https://youtu.be/RvgnuPL9x-s</a:t>
            </a:r>
            <a:r>
              <a:rPr lang="en-US" sz="2999" dirty="0">
                <a:solidFill>
                  <a:srgbClr val="000000"/>
                </a:solidFill>
                <a:latin typeface="Poppins Medium Bold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oppins Medium Bold"/>
                <a:hlinkClick r:id="rId9"/>
              </a:rPr>
              <a:t>https://youtu.be/bYFvMJ_jtZ4</a:t>
            </a:r>
            <a:r>
              <a:rPr lang="en-US" sz="2999" dirty="0">
                <a:solidFill>
                  <a:srgbClr val="000000"/>
                </a:solidFill>
                <a:latin typeface="Poppins Medium Bold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ppins Medium Bold"/>
                <a:hlinkClick r:id="rId10"/>
              </a:rPr>
              <a:t>https://youtu.be/r3S1FwlbN-4</a:t>
            </a:r>
            <a:r>
              <a:rPr lang="en-US" sz="2999" dirty="0">
                <a:solidFill>
                  <a:srgbClr val="000000"/>
                </a:solidFill>
                <a:latin typeface="Poppins Medium Bol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67558" y="7516335"/>
            <a:ext cx="12924284" cy="1513365"/>
            <a:chOff x="0" y="0"/>
            <a:chExt cx="32934846" cy="38564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2790066" cy="3711716"/>
            </a:xfrm>
            <a:custGeom>
              <a:avLst/>
              <a:gdLst/>
              <a:ahLst/>
              <a:cxnLst/>
              <a:rect l="l" t="t" r="r" b="b"/>
              <a:pathLst>
                <a:path w="32790066" h="3711716">
                  <a:moveTo>
                    <a:pt x="0" y="0"/>
                  </a:moveTo>
                  <a:lnTo>
                    <a:pt x="32790066" y="0"/>
                  </a:lnTo>
                  <a:lnTo>
                    <a:pt x="32790066" y="3711716"/>
                  </a:lnTo>
                  <a:lnTo>
                    <a:pt x="0" y="3711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934846" cy="3856496"/>
            </a:xfrm>
            <a:custGeom>
              <a:avLst/>
              <a:gdLst/>
              <a:ahLst/>
              <a:cxnLst/>
              <a:rect l="l" t="t" r="r" b="b"/>
              <a:pathLst>
                <a:path w="32934846" h="3856496">
                  <a:moveTo>
                    <a:pt x="32790067" y="3711716"/>
                  </a:moveTo>
                  <a:lnTo>
                    <a:pt x="32934846" y="3711716"/>
                  </a:lnTo>
                  <a:lnTo>
                    <a:pt x="32934846" y="3856496"/>
                  </a:lnTo>
                  <a:lnTo>
                    <a:pt x="32790067" y="3856496"/>
                  </a:lnTo>
                  <a:lnTo>
                    <a:pt x="32790067" y="37117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11716"/>
                  </a:lnTo>
                  <a:lnTo>
                    <a:pt x="0" y="3711716"/>
                  </a:lnTo>
                  <a:lnTo>
                    <a:pt x="0" y="144780"/>
                  </a:lnTo>
                  <a:close/>
                  <a:moveTo>
                    <a:pt x="0" y="3711716"/>
                  </a:moveTo>
                  <a:lnTo>
                    <a:pt x="144780" y="3711716"/>
                  </a:lnTo>
                  <a:lnTo>
                    <a:pt x="144780" y="3856496"/>
                  </a:lnTo>
                  <a:lnTo>
                    <a:pt x="0" y="3856496"/>
                  </a:lnTo>
                  <a:lnTo>
                    <a:pt x="0" y="3711716"/>
                  </a:lnTo>
                  <a:close/>
                  <a:moveTo>
                    <a:pt x="32790067" y="144780"/>
                  </a:moveTo>
                  <a:lnTo>
                    <a:pt x="32934846" y="144780"/>
                  </a:lnTo>
                  <a:lnTo>
                    <a:pt x="32934846" y="3711716"/>
                  </a:lnTo>
                  <a:lnTo>
                    <a:pt x="32790067" y="3711716"/>
                  </a:lnTo>
                  <a:lnTo>
                    <a:pt x="32790067" y="144780"/>
                  </a:lnTo>
                  <a:close/>
                  <a:moveTo>
                    <a:pt x="144780" y="3711716"/>
                  </a:moveTo>
                  <a:lnTo>
                    <a:pt x="32790067" y="3711716"/>
                  </a:lnTo>
                  <a:lnTo>
                    <a:pt x="32790067" y="3856496"/>
                  </a:lnTo>
                  <a:lnTo>
                    <a:pt x="144780" y="3856496"/>
                  </a:lnTo>
                  <a:lnTo>
                    <a:pt x="144780" y="3711716"/>
                  </a:lnTo>
                  <a:close/>
                  <a:moveTo>
                    <a:pt x="32790067" y="0"/>
                  </a:moveTo>
                  <a:lnTo>
                    <a:pt x="32934846" y="0"/>
                  </a:lnTo>
                  <a:lnTo>
                    <a:pt x="32934846" y="144780"/>
                  </a:lnTo>
                  <a:lnTo>
                    <a:pt x="32790067" y="144780"/>
                  </a:lnTo>
                  <a:lnTo>
                    <a:pt x="3279006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790067" y="0"/>
                  </a:lnTo>
                  <a:lnTo>
                    <a:pt x="3279006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796158" y="7744935"/>
            <a:ext cx="12924284" cy="1513365"/>
            <a:chOff x="0" y="0"/>
            <a:chExt cx="32934846" cy="3856496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2790066" cy="3711716"/>
            </a:xfrm>
            <a:custGeom>
              <a:avLst/>
              <a:gdLst/>
              <a:ahLst/>
              <a:cxnLst/>
              <a:rect l="l" t="t" r="r" b="b"/>
              <a:pathLst>
                <a:path w="32790066" h="3711716">
                  <a:moveTo>
                    <a:pt x="0" y="0"/>
                  </a:moveTo>
                  <a:lnTo>
                    <a:pt x="32790066" y="0"/>
                  </a:lnTo>
                  <a:lnTo>
                    <a:pt x="32790066" y="3711716"/>
                  </a:lnTo>
                  <a:lnTo>
                    <a:pt x="0" y="3711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934846" cy="3856496"/>
            </a:xfrm>
            <a:custGeom>
              <a:avLst/>
              <a:gdLst/>
              <a:ahLst/>
              <a:cxnLst/>
              <a:rect l="l" t="t" r="r" b="b"/>
              <a:pathLst>
                <a:path w="32934846" h="3856496">
                  <a:moveTo>
                    <a:pt x="32790067" y="3711716"/>
                  </a:moveTo>
                  <a:lnTo>
                    <a:pt x="32934846" y="3711716"/>
                  </a:lnTo>
                  <a:lnTo>
                    <a:pt x="32934846" y="3856496"/>
                  </a:lnTo>
                  <a:lnTo>
                    <a:pt x="32790067" y="3856496"/>
                  </a:lnTo>
                  <a:lnTo>
                    <a:pt x="32790067" y="37117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11716"/>
                  </a:lnTo>
                  <a:lnTo>
                    <a:pt x="0" y="3711716"/>
                  </a:lnTo>
                  <a:lnTo>
                    <a:pt x="0" y="144780"/>
                  </a:lnTo>
                  <a:close/>
                  <a:moveTo>
                    <a:pt x="0" y="3711716"/>
                  </a:moveTo>
                  <a:lnTo>
                    <a:pt x="144780" y="3711716"/>
                  </a:lnTo>
                  <a:lnTo>
                    <a:pt x="144780" y="3856496"/>
                  </a:lnTo>
                  <a:lnTo>
                    <a:pt x="0" y="3856496"/>
                  </a:lnTo>
                  <a:lnTo>
                    <a:pt x="0" y="3711716"/>
                  </a:lnTo>
                  <a:close/>
                  <a:moveTo>
                    <a:pt x="32790067" y="144780"/>
                  </a:moveTo>
                  <a:lnTo>
                    <a:pt x="32934846" y="144780"/>
                  </a:lnTo>
                  <a:lnTo>
                    <a:pt x="32934846" y="3711716"/>
                  </a:lnTo>
                  <a:lnTo>
                    <a:pt x="32790067" y="3711716"/>
                  </a:lnTo>
                  <a:lnTo>
                    <a:pt x="32790067" y="144780"/>
                  </a:lnTo>
                  <a:close/>
                  <a:moveTo>
                    <a:pt x="144780" y="3711716"/>
                  </a:moveTo>
                  <a:lnTo>
                    <a:pt x="32790067" y="3711716"/>
                  </a:lnTo>
                  <a:lnTo>
                    <a:pt x="32790067" y="3856496"/>
                  </a:lnTo>
                  <a:lnTo>
                    <a:pt x="144780" y="3856496"/>
                  </a:lnTo>
                  <a:lnTo>
                    <a:pt x="144780" y="3711716"/>
                  </a:lnTo>
                  <a:close/>
                  <a:moveTo>
                    <a:pt x="32790067" y="0"/>
                  </a:moveTo>
                  <a:lnTo>
                    <a:pt x="32934846" y="0"/>
                  </a:lnTo>
                  <a:lnTo>
                    <a:pt x="32934846" y="144780"/>
                  </a:lnTo>
                  <a:lnTo>
                    <a:pt x="32790067" y="144780"/>
                  </a:lnTo>
                  <a:lnTo>
                    <a:pt x="3279006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790067" y="0"/>
                  </a:lnTo>
                  <a:lnTo>
                    <a:pt x="3279006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70517" y="1028700"/>
            <a:ext cx="5469133" cy="5469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64412" y="0"/>
            <a:ext cx="2960390" cy="2753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78939" y="4666881"/>
            <a:ext cx="722887" cy="7469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00360" y="1028700"/>
            <a:ext cx="5858680" cy="5858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75388" y="113545"/>
            <a:ext cx="3844495" cy="3844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3647" y="3004802"/>
            <a:ext cx="922488" cy="953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360105" y="4935605"/>
            <a:ext cx="1951775" cy="19517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95061" y="307330"/>
            <a:ext cx="2321609" cy="23348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061610" y="4437096"/>
            <a:ext cx="2450285" cy="24502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 l="82" r="82"/>
          <a:stretch>
            <a:fillRect/>
          </a:stretch>
        </p:blipFill>
        <p:spPr>
          <a:xfrm>
            <a:off x="2195061" y="3763267"/>
            <a:ext cx="1626741" cy="29577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279792" y="552081"/>
            <a:ext cx="6571305" cy="822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51924" y="2319024"/>
            <a:ext cx="2812753" cy="3592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58300" y="-967161"/>
            <a:ext cx="5634042" cy="563404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240382" y="4666881"/>
            <a:ext cx="3293640" cy="329364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-360105" y="8085031"/>
            <a:ext cx="15872000" cy="7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50"/>
              </a:lnSpc>
              <a:spcBef>
                <a:spcPct val="0"/>
              </a:spcBef>
            </a:pPr>
            <a:r>
              <a:rPr lang="en-US" sz="3967" u="none" spc="79">
                <a:solidFill>
                  <a:srgbClr val="2E2E2E"/>
                </a:solidFill>
                <a:latin typeface="Shrikhand"/>
              </a:rPr>
              <a:t> THEME: GET CREATIVE AT HOME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94954" y="169973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4520285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72361" y="409772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88697" y="4750901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169973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4520285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592469" y="409772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488569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81594" y="1235707"/>
            <a:ext cx="2581231" cy="258123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81753" y="1028700"/>
            <a:ext cx="2648573" cy="264857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26028" y="1496510"/>
            <a:ext cx="2059626" cy="205962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16907" y="1496510"/>
            <a:ext cx="2318791" cy="2057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99775" y="6316234"/>
            <a:ext cx="1879423" cy="1879423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38802" y="561975"/>
            <a:ext cx="684804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1.COVER A PLATE IN PAPER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397319" y="561975"/>
            <a:ext cx="506165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2.PAINT THE PAPER - YELLOW AND BLUE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07797" y="4967331"/>
            <a:ext cx="7164803" cy="174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7"/>
              </a:lnSpc>
            </a:pPr>
            <a:r>
              <a:rPr lang="en-US" sz="2872" spc="172" dirty="0">
                <a:solidFill>
                  <a:srgbClr val="2E2E2E"/>
                </a:solidFill>
                <a:latin typeface="Poppins Medium Bold"/>
              </a:rPr>
              <a:t>3.COVER THE PLATE IN</a:t>
            </a:r>
          </a:p>
          <a:p>
            <a:pPr>
              <a:lnSpc>
                <a:spcPts val="3447"/>
              </a:lnSpc>
            </a:pPr>
            <a:r>
              <a:rPr lang="en-US" sz="2872" spc="172" dirty="0">
                <a:solidFill>
                  <a:srgbClr val="2E2E2E"/>
                </a:solidFill>
                <a:latin typeface="Poppins Medium Bold"/>
              </a:rPr>
              <a:t>CLING WRAP. ALLOW LITTLE FINGERS TO MIX TOGETHER TO MAKE COLOUR GREEN!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67505" y="8081637"/>
            <a:ext cx="4715828" cy="232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69"/>
              </a:lnSpc>
              <a:spcBef>
                <a:spcPct val="0"/>
              </a:spcBef>
            </a:pPr>
            <a:r>
              <a:rPr lang="en-US" sz="12906" dirty="0">
                <a:solidFill>
                  <a:srgbClr val="000000"/>
                </a:solidFill>
                <a:latin typeface="Shrikhand"/>
              </a:rPr>
              <a:t>OR</a:t>
            </a:r>
          </a:p>
        </p:txBody>
      </p:sp>
      <p:pic>
        <p:nvPicPr>
          <p:cNvPr id="39" name="Picture 38" descr="A picture containing table, indoor, food, sitting&#10;&#10;Description automatically generated">
            <a:extLst>
              <a:ext uri="{FF2B5EF4-FFF2-40B4-BE49-F238E27FC236}">
                <a16:creationId xmlns:a16="http://schemas.microsoft.com/office/drawing/2014/main" id="{6A9F1E5E-3990-4C82-BE7C-8C538D7D4E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9011"/>
          <a:stretch/>
        </p:blipFill>
        <p:spPr>
          <a:xfrm>
            <a:off x="11692076" y="5323812"/>
            <a:ext cx="2819568" cy="287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943100" y="1207215"/>
            <a:ext cx="506165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FILL A SMALL PLASTIC ZIP-LOCK BAG WITH YELLOW AND BLUE PAINT.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70262" y="1674705"/>
            <a:ext cx="506165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SIMILARLY THE BABIES CAN MIX AND CREATE, STRENGTHENING THEIR FINGER MUSCLES.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508" y="2434339"/>
            <a:ext cx="2059626" cy="20596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52492" y="2484330"/>
            <a:ext cx="2318791" cy="2057400"/>
          </a:xfrm>
          <a:prstGeom prst="rect">
            <a:avLst/>
          </a:prstGeom>
        </p:spPr>
      </p:pic>
      <p:pic>
        <p:nvPicPr>
          <p:cNvPr id="28" name="Picture 27" descr="A picture containing table, covered, white, man&#10;&#10;Description automatically generated">
            <a:extLst>
              <a:ext uri="{FF2B5EF4-FFF2-40B4-BE49-F238E27FC236}">
                <a16:creationId xmlns:a16="http://schemas.microsoft.com/office/drawing/2014/main" id="{2743FE56-C568-4644-BC77-3666239156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4352" b="20093"/>
          <a:stretch/>
        </p:blipFill>
        <p:spPr>
          <a:xfrm rot="16200000">
            <a:off x="3661753" y="5198802"/>
            <a:ext cx="3251525" cy="4491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47391" y="3045540"/>
            <a:ext cx="2905101" cy="112437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99942" y="2256737"/>
            <a:ext cx="2640093" cy="191317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20224" y="6434249"/>
            <a:ext cx="2642910" cy="264291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943100" y="1277700"/>
            <a:ext cx="506165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PAINT A COLOURED PIECE OF PAPER WITH WATER.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770263" y="2156858"/>
            <a:ext cx="506165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THIS LETS YOUR LITTLE ONES FEEL CREATIVE</a:t>
            </a:r>
          </a:p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(WITHOUT THE MESS!)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81392" y="5864456"/>
            <a:ext cx="514702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AGAIN STRENGTHENING THEIR LITTLE FINGER MUSCLES.</a:t>
            </a:r>
          </a:p>
        </p:txBody>
      </p:sp>
      <p:pic>
        <p:nvPicPr>
          <p:cNvPr id="36" name="Picture 35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5C56D426-0280-4176-82A4-3E45D4DEF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4626" y="5472939"/>
            <a:ext cx="2841852" cy="378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87142" y="6916992"/>
            <a:ext cx="1937852" cy="181993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rcRect t="10" b="10"/>
          <a:stretch>
            <a:fillRect/>
          </a:stretch>
        </p:blipFill>
        <p:spPr>
          <a:xfrm>
            <a:off x="5231913" y="6226942"/>
            <a:ext cx="2466057" cy="33074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08749" y="2658825"/>
            <a:ext cx="1846415" cy="1912482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220697" y="1293041"/>
            <a:ext cx="566609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80" dirty="0">
                <a:solidFill>
                  <a:srgbClr val="2E2E2E"/>
                </a:solidFill>
                <a:latin typeface="Poppins Medium Bold"/>
              </a:rPr>
              <a:t>STICK A TOILET ROLL OR ROLLER TOWEL ONTO THE WALL USING PRESTICK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35046" y="1802984"/>
            <a:ext cx="506165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TEACH YOUR BABIES TO DROP SMALL OBJECTS THROUGH THE SMALL SPACE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43100" y="5760217"/>
            <a:ext cx="6210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THIS IMPROVES HAND - EYE COORDINATION</a:t>
            </a:r>
          </a:p>
        </p:txBody>
      </p:sp>
      <p:pic>
        <p:nvPicPr>
          <p:cNvPr id="1026" name="Picture 2" descr="Болаларни банд килишнинг 25 усули">
            <a:extLst>
              <a:ext uri="{FF2B5EF4-FFF2-40B4-BE49-F238E27FC236}">
                <a16:creationId xmlns:a16="http://schemas.microsoft.com/office/drawing/2014/main" id="{788B5F65-8154-437F-9026-28741B65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590" y="5360645"/>
            <a:ext cx="3788974" cy="29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15231" y="2273933"/>
            <a:ext cx="1171721" cy="11717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65097" y="1545403"/>
            <a:ext cx="1864790" cy="222684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24563" y="5925918"/>
            <a:ext cx="2409702" cy="301779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98445" y="1973025"/>
            <a:ext cx="1773537" cy="177353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943100" y="1277700"/>
            <a:ext cx="506165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>
                <a:solidFill>
                  <a:srgbClr val="2E2E2E"/>
                </a:solidFill>
                <a:latin typeface="Poppins Medium Bold"/>
              </a:rPr>
              <a:t>HALF FILL AN EMPTY WATER BOTTLE WITH DRY RICE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49027" y="5939911"/>
            <a:ext cx="1151072" cy="269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88"/>
              </a:lnSpc>
              <a:spcBef>
                <a:spcPct val="0"/>
              </a:spcBef>
            </a:pPr>
            <a:r>
              <a:rPr lang="en-US" sz="15848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028700" y="5138738"/>
            <a:ext cx="16230600" cy="9525"/>
          </a:xfrm>
          <a:prstGeom prst="rect">
            <a:avLst/>
          </a:prstGeom>
          <a:solidFill>
            <a:srgbClr val="777777"/>
          </a:solidFill>
        </p:spPr>
      </p:sp>
      <p:sp>
        <p:nvSpPr>
          <p:cNvPr id="30" name="TextBox 30"/>
          <p:cNvSpPr txBox="1"/>
          <p:nvPr/>
        </p:nvSpPr>
        <p:spPr>
          <a:xfrm>
            <a:off x="5028793" y="6730395"/>
            <a:ext cx="3278996" cy="104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 Medium Bold"/>
              </a:rPr>
              <a:t>*SHAKE TO MAKE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 Medium Bold"/>
              </a:rPr>
              <a:t> A SONG *</a:t>
            </a:r>
          </a:p>
        </p:txBody>
      </p:sp>
      <p:pic>
        <p:nvPicPr>
          <p:cNvPr id="32" name="Picture 31" descr="A close up of a bottle&#10;&#10;Description automatically generated">
            <a:extLst>
              <a:ext uri="{FF2B5EF4-FFF2-40B4-BE49-F238E27FC236}">
                <a16:creationId xmlns:a16="http://schemas.microsoft.com/office/drawing/2014/main" id="{CA666D2A-4053-4870-AA06-1A21376133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3" b="24131"/>
          <a:stretch/>
        </p:blipFill>
        <p:spPr>
          <a:xfrm>
            <a:off x="4488093" y="2666490"/>
            <a:ext cx="3701883" cy="1558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430194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4490620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1028700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6" name="Freeform 26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37665" y="1270856"/>
            <a:ext cx="506165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179" dirty="0">
                <a:solidFill>
                  <a:srgbClr val="2E2E2E"/>
                </a:solidFill>
                <a:latin typeface="Poppins Medium Bold"/>
              </a:rPr>
              <a:t>FIND AN EMPTY TOILET ROLL OR ROLLER TOWEL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64942" y="2131140"/>
            <a:ext cx="2101478" cy="217667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38186" y="2658825"/>
            <a:ext cx="3031141" cy="170312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 l="9" r="9"/>
          <a:stretch>
            <a:fillRect/>
          </a:stretch>
        </p:blipFill>
        <p:spPr>
          <a:xfrm>
            <a:off x="7199323" y="6966983"/>
            <a:ext cx="1265490" cy="134913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328176" y="5607051"/>
            <a:ext cx="4959421" cy="226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00"/>
              </a:lnSpc>
              <a:spcBef>
                <a:spcPct val="0"/>
              </a:spcBef>
            </a:pPr>
            <a:r>
              <a:rPr lang="en-US" sz="3000" spc="60">
                <a:solidFill>
                  <a:srgbClr val="2E2E2E"/>
                </a:solidFill>
                <a:latin typeface="Poppins Medium Bold"/>
              </a:rPr>
              <a:t>LET YOUR BABY PULL OFF THE COLOURFUL PEGS -STRENGTHENING LITTLE FINGER MUSCLES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40799" y="1289906"/>
            <a:ext cx="4852058" cy="130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875" spc="172">
                <a:solidFill>
                  <a:srgbClr val="2E2E2E"/>
                </a:solidFill>
                <a:latin typeface="Poppins Medium Bold"/>
              </a:rPr>
              <a:t>PEG COLOURFUL PEGS ONTO THE END OF THE EMPTY TOILET ROLL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434002D-264B-459B-8568-C2CD7DDFB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1305108" y="6327298"/>
            <a:ext cx="4050737" cy="1630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7220" y="2658825"/>
            <a:ext cx="4003140" cy="3722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44350" y="660847"/>
            <a:ext cx="7018784" cy="3646965"/>
            <a:chOff x="0" y="0"/>
            <a:chExt cx="17885909" cy="92935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4350" y="5143500"/>
            <a:ext cx="7018784" cy="3646965"/>
            <a:chOff x="0" y="0"/>
            <a:chExt cx="17885909" cy="929353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43100" y="1028700"/>
            <a:ext cx="7018784" cy="3646965"/>
            <a:chOff x="0" y="0"/>
            <a:chExt cx="17885909" cy="92935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3100" y="5611335"/>
            <a:ext cx="7018784" cy="3646965"/>
            <a:chOff x="0" y="0"/>
            <a:chExt cx="17885909" cy="929353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8E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1861" y="3045540"/>
            <a:ext cx="6031619" cy="603161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372600" y="610856"/>
            <a:ext cx="7018784" cy="3646965"/>
            <a:chOff x="0" y="0"/>
            <a:chExt cx="17885909" cy="9293532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72600" y="5093509"/>
            <a:ext cx="7018784" cy="3646965"/>
            <a:chOff x="0" y="0"/>
            <a:chExt cx="17885909" cy="9293532"/>
          </a:xfrm>
        </p:grpSpPr>
        <p:sp>
          <p:nvSpPr>
            <p:cNvPr id="20" name="Freeform 20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1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791700" y="5611335"/>
            <a:ext cx="7018784" cy="3646965"/>
            <a:chOff x="0" y="0"/>
            <a:chExt cx="17885909" cy="9293532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17741129" cy="9148752"/>
            </a:xfrm>
            <a:custGeom>
              <a:avLst/>
              <a:gdLst/>
              <a:ahLst/>
              <a:cxnLst/>
              <a:rect l="l" t="t" r="r" b="b"/>
              <a:pathLst>
                <a:path w="17741129" h="9148752">
                  <a:moveTo>
                    <a:pt x="0" y="0"/>
                  </a:moveTo>
                  <a:lnTo>
                    <a:pt x="17741129" y="0"/>
                  </a:lnTo>
                  <a:lnTo>
                    <a:pt x="17741129" y="9148752"/>
                  </a:lnTo>
                  <a:lnTo>
                    <a:pt x="0" y="9148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7885908" cy="9293531"/>
            </a:xfrm>
            <a:custGeom>
              <a:avLst/>
              <a:gdLst/>
              <a:ahLst/>
              <a:cxnLst/>
              <a:rect l="l" t="t" r="r" b="b"/>
              <a:pathLst>
                <a:path w="17885908" h="9293531">
                  <a:moveTo>
                    <a:pt x="17741128" y="9148752"/>
                  </a:moveTo>
                  <a:lnTo>
                    <a:pt x="17885908" y="9148752"/>
                  </a:lnTo>
                  <a:lnTo>
                    <a:pt x="17885908" y="9293531"/>
                  </a:lnTo>
                  <a:lnTo>
                    <a:pt x="17741128" y="9293531"/>
                  </a:lnTo>
                  <a:lnTo>
                    <a:pt x="17741128" y="91487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148752"/>
                  </a:lnTo>
                  <a:lnTo>
                    <a:pt x="0" y="9148752"/>
                  </a:lnTo>
                  <a:lnTo>
                    <a:pt x="0" y="144780"/>
                  </a:lnTo>
                  <a:close/>
                  <a:moveTo>
                    <a:pt x="0" y="9148752"/>
                  </a:moveTo>
                  <a:lnTo>
                    <a:pt x="144780" y="9148752"/>
                  </a:lnTo>
                  <a:lnTo>
                    <a:pt x="144780" y="9293531"/>
                  </a:lnTo>
                  <a:lnTo>
                    <a:pt x="0" y="9293531"/>
                  </a:lnTo>
                  <a:lnTo>
                    <a:pt x="0" y="9148752"/>
                  </a:lnTo>
                  <a:close/>
                  <a:moveTo>
                    <a:pt x="17741128" y="144780"/>
                  </a:moveTo>
                  <a:lnTo>
                    <a:pt x="17885908" y="144780"/>
                  </a:lnTo>
                  <a:lnTo>
                    <a:pt x="17885908" y="9148752"/>
                  </a:lnTo>
                  <a:lnTo>
                    <a:pt x="17741128" y="9148752"/>
                  </a:lnTo>
                  <a:lnTo>
                    <a:pt x="17741128" y="144780"/>
                  </a:lnTo>
                  <a:close/>
                  <a:moveTo>
                    <a:pt x="144780" y="9148752"/>
                  </a:moveTo>
                  <a:lnTo>
                    <a:pt x="17741130" y="9148752"/>
                  </a:lnTo>
                  <a:lnTo>
                    <a:pt x="17741130" y="9293531"/>
                  </a:lnTo>
                  <a:lnTo>
                    <a:pt x="144780" y="9293531"/>
                  </a:lnTo>
                  <a:lnTo>
                    <a:pt x="144780" y="9148752"/>
                  </a:lnTo>
                  <a:close/>
                  <a:moveTo>
                    <a:pt x="17741128" y="0"/>
                  </a:moveTo>
                  <a:lnTo>
                    <a:pt x="17885908" y="0"/>
                  </a:lnTo>
                  <a:lnTo>
                    <a:pt x="17885908" y="144780"/>
                  </a:lnTo>
                  <a:lnTo>
                    <a:pt x="17741128" y="144780"/>
                  </a:lnTo>
                  <a:lnTo>
                    <a:pt x="1774112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741130" y="0"/>
                  </a:lnTo>
                  <a:lnTo>
                    <a:pt x="177411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9258300"/>
            <a:ext cx="700499" cy="72384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89691" y="1278441"/>
            <a:ext cx="2979380" cy="297938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87716" y="1582162"/>
            <a:ext cx="2521343" cy="261824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44724" y="6522064"/>
            <a:ext cx="2218410" cy="221841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09161" y="5761031"/>
            <a:ext cx="5593277" cy="167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2E2E2E"/>
                </a:solidFill>
                <a:latin typeface="Poppins Medium Bold"/>
              </a:rPr>
              <a:t>LET YOUR BABY SHAKE THE BOTTLE TO SEE THE OBJECTS SPARKLE.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09161" y="1171777"/>
            <a:ext cx="4437400" cy="126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168">
                <a:solidFill>
                  <a:srgbClr val="2E2E2E"/>
                </a:solidFill>
                <a:latin typeface="Poppins Medium Bold"/>
              </a:rPr>
              <a:t>FILL A TRANSPARENT CONTAINER WITH WATER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2581" y="778877"/>
            <a:ext cx="5585042" cy="127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168">
                <a:solidFill>
                  <a:srgbClr val="2E2E2E"/>
                </a:solidFill>
                <a:latin typeface="Poppins Medium Bold"/>
              </a:rPr>
              <a:t>FILL THE CONTAINER WITH BRIGHT OBJECTS YOU FIND AROUND THE HOUSE</a:t>
            </a:r>
          </a:p>
        </p:txBody>
      </p:sp>
      <p:pic>
        <p:nvPicPr>
          <p:cNvPr id="3074" name="Picture 2" descr="Aprenda a fazer o pote da calma e tranquilizar seus filhos e alunos">
            <a:extLst>
              <a:ext uri="{FF2B5EF4-FFF2-40B4-BE49-F238E27FC236}">
                <a16:creationId xmlns:a16="http://schemas.microsoft.com/office/drawing/2014/main" id="{6C9884DA-71BB-4B69-81FD-CBA6C19D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61" y="5787325"/>
            <a:ext cx="6320459" cy="33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347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Clear Sans Bold</vt:lpstr>
      <vt:lpstr>Open Sans</vt:lpstr>
      <vt:lpstr>Shrikhand</vt:lpstr>
      <vt:lpstr>Calibri</vt:lpstr>
      <vt:lpstr>Poppins Medium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lambs</dc:title>
  <cp:lastModifiedBy>Gary Lezar</cp:lastModifiedBy>
  <cp:revision>4</cp:revision>
  <dcterms:created xsi:type="dcterms:W3CDTF">2006-08-16T00:00:00Z</dcterms:created>
  <dcterms:modified xsi:type="dcterms:W3CDTF">2020-04-08T23:03:38Z</dcterms:modified>
  <dc:identifier>DAD4wsYPT6Q</dc:identifier>
</cp:coreProperties>
</file>