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0" r:id="rId1"/>
  </p:sldMasterIdLst>
  <p:notesMasterIdLst>
    <p:notesMasterId r:id="rId17"/>
  </p:notesMasterIdLst>
  <p:sldIdLst>
    <p:sldId id="272" r:id="rId2"/>
    <p:sldId id="283" r:id="rId3"/>
    <p:sldId id="284" r:id="rId4"/>
    <p:sldId id="280" r:id="rId5"/>
    <p:sldId id="285" r:id="rId6"/>
    <p:sldId id="281" r:id="rId7"/>
    <p:sldId id="286" r:id="rId8"/>
    <p:sldId id="287" r:id="rId9"/>
    <p:sldId id="288" r:id="rId10"/>
    <p:sldId id="290" r:id="rId11"/>
    <p:sldId id="291" r:id="rId12"/>
    <p:sldId id="292" r:id="rId13"/>
    <p:sldId id="293" r:id="rId14"/>
    <p:sldId id="294" r:id="rId15"/>
    <p:sldId id="295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Wingdings 3" panose="05040102010807070707" pitchFamily="18" charset="2"/>
      <p:regular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096485-CA55-461B-A06A-625C1F2552A7}" v="5" dt="2020-06-27T23:01:39.4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y Lezar" userId="7af34d704e51633d" providerId="LiveId" clId="{49096485-CA55-461B-A06A-625C1F2552A7}"/>
    <pc:docChg chg="custSel modSld">
      <pc:chgData name="Gary Lezar" userId="7af34d704e51633d" providerId="LiveId" clId="{49096485-CA55-461B-A06A-625C1F2552A7}" dt="2020-06-27T23:01:49.623" v="49" actId="255"/>
      <pc:docMkLst>
        <pc:docMk/>
      </pc:docMkLst>
      <pc:sldChg chg="modSp mod">
        <pc:chgData name="Gary Lezar" userId="7af34d704e51633d" providerId="LiveId" clId="{49096485-CA55-461B-A06A-625C1F2552A7}" dt="2020-06-27T22:52:51.474" v="7" actId="1076"/>
        <pc:sldMkLst>
          <pc:docMk/>
          <pc:sldMk cId="3184917031" sldId="272"/>
        </pc:sldMkLst>
        <pc:spChg chg="mod">
          <ac:chgData name="Gary Lezar" userId="7af34d704e51633d" providerId="LiveId" clId="{49096485-CA55-461B-A06A-625C1F2552A7}" dt="2020-06-27T22:52:51.474" v="7" actId="1076"/>
          <ac:spMkLst>
            <pc:docMk/>
            <pc:sldMk cId="3184917031" sldId="272"/>
            <ac:spMk id="7" creationId="{F91F3372-4513-4EE4-A77D-EEE1F4DB4E97}"/>
          </ac:spMkLst>
        </pc:spChg>
        <pc:picChg chg="mod">
          <ac:chgData name="Gary Lezar" userId="7af34d704e51633d" providerId="LiveId" clId="{49096485-CA55-461B-A06A-625C1F2552A7}" dt="2020-06-27T22:52:46.280" v="6" actId="14100"/>
          <ac:picMkLst>
            <pc:docMk/>
            <pc:sldMk cId="3184917031" sldId="272"/>
            <ac:picMk id="3" creationId="{8EE78445-C251-4B15-81A6-86B9AD69600C}"/>
          </ac:picMkLst>
        </pc:picChg>
      </pc:sldChg>
      <pc:sldChg chg="modSp mod">
        <pc:chgData name="Gary Lezar" userId="7af34d704e51633d" providerId="LiveId" clId="{49096485-CA55-461B-A06A-625C1F2552A7}" dt="2020-06-27T22:53:06.802" v="8" actId="113"/>
        <pc:sldMkLst>
          <pc:docMk/>
          <pc:sldMk cId="3904630246" sldId="283"/>
        </pc:sldMkLst>
        <pc:spChg chg="mod">
          <ac:chgData name="Gary Lezar" userId="7af34d704e51633d" providerId="LiveId" clId="{49096485-CA55-461B-A06A-625C1F2552A7}" dt="2020-06-27T22:53:06.802" v="8" actId="113"/>
          <ac:spMkLst>
            <pc:docMk/>
            <pc:sldMk cId="3904630246" sldId="283"/>
            <ac:spMk id="4" creationId="{8AAE7863-E999-4276-AB43-E79670D9E357}"/>
          </ac:spMkLst>
        </pc:spChg>
        <pc:spChg chg="mod">
          <ac:chgData name="Gary Lezar" userId="7af34d704e51633d" providerId="LiveId" clId="{49096485-CA55-461B-A06A-625C1F2552A7}" dt="2020-06-27T22:52:18.147" v="1" actId="1076"/>
          <ac:spMkLst>
            <pc:docMk/>
            <pc:sldMk cId="3904630246" sldId="283"/>
            <ac:spMk id="8" creationId="{8B69D6FD-AC7B-44F9-B937-1C22380C9781}"/>
          </ac:spMkLst>
        </pc:spChg>
        <pc:picChg chg="mod">
          <ac:chgData name="Gary Lezar" userId="7af34d704e51633d" providerId="LiveId" clId="{49096485-CA55-461B-A06A-625C1F2552A7}" dt="2020-06-27T22:52:11.794" v="0" actId="1076"/>
          <ac:picMkLst>
            <pc:docMk/>
            <pc:sldMk cId="3904630246" sldId="283"/>
            <ac:picMk id="5" creationId="{B6E251CA-C60C-48AA-8694-2B69ADF2CB82}"/>
          </ac:picMkLst>
        </pc:picChg>
        <pc:picChg chg="mod">
          <ac:chgData name="Gary Lezar" userId="7af34d704e51633d" providerId="LiveId" clId="{49096485-CA55-461B-A06A-625C1F2552A7}" dt="2020-06-27T22:52:26.290" v="3" actId="1076"/>
          <ac:picMkLst>
            <pc:docMk/>
            <pc:sldMk cId="3904630246" sldId="283"/>
            <ac:picMk id="11" creationId="{76D3A81C-42FE-4544-A60E-D850CE734F5E}"/>
          </ac:picMkLst>
        </pc:picChg>
      </pc:sldChg>
      <pc:sldChg chg="modSp mod">
        <pc:chgData name="Gary Lezar" userId="7af34d704e51633d" providerId="LiveId" clId="{49096485-CA55-461B-A06A-625C1F2552A7}" dt="2020-06-27T22:53:21.027" v="9" actId="1076"/>
        <pc:sldMkLst>
          <pc:docMk/>
          <pc:sldMk cId="2996057848" sldId="284"/>
        </pc:sldMkLst>
        <pc:picChg chg="mod">
          <ac:chgData name="Gary Lezar" userId="7af34d704e51633d" providerId="LiveId" clId="{49096485-CA55-461B-A06A-625C1F2552A7}" dt="2020-06-27T22:53:21.027" v="9" actId="1076"/>
          <ac:picMkLst>
            <pc:docMk/>
            <pc:sldMk cId="2996057848" sldId="284"/>
            <ac:picMk id="6" creationId="{E6D376CC-2B06-4BAA-BA11-97B6B450965B}"/>
          </ac:picMkLst>
        </pc:picChg>
      </pc:sldChg>
      <pc:sldChg chg="addSp delSp modSp mod">
        <pc:chgData name="Gary Lezar" userId="7af34d704e51633d" providerId="LiveId" clId="{49096485-CA55-461B-A06A-625C1F2552A7}" dt="2020-06-27T23:01:49.623" v="49" actId="255"/>
        <pc:sldMkLst>
          <pc:docMk/>
          <pc:sldMk cId="1375013129" sldId="295"/>
        </pc:sldMkLst>
        <pc:spChg chg="mod">
          <ac:chgData name="Gary Lezar" userId="7af34d704e51633d" providerId="LiveId" clId="{49096485-CA55-461B-A06A-625C1F2552A7}" dt="2020-06-27T22:57:06.705" v="11" actId="20577"/>
          <ac:spMkLst>
            <pc:docMk/>
            <pc:sldMk cId="1375013129" sldId="295"/>
            <ac:spMk id="2" creationId="{8D7649AF-D8E3-4723-B23E-D4EB024EDBAF}"/>
          </ac:spMkLst>
        </pc:spChg>
        <pc:spChg chg="mod">
          <ac:chgData name="Gary Lezar" userId="7af34d704e51633d" providerId="LiveId" clId="{49096485-CA55-461B-A06A-625C1F2552A7}" dt="2020-06-27T23:01:01.716" v="42" actId="20577"/>
          <ac:spMkLst>
            <pc:docMk/>
            <pc:sldMk cId="1375013129" sldId="295"/>
            <ac:spMk id="3" creationId="{D478713D-672C-41EC-A270-D688EFF91D1B}"/>
          </ac:spMkLst>
        </pc:spChg>
        <pc:spChg chg="del mod">
          <ac:chgData name="Gary Lezar" userId="7af34d704e51633d" providerId="LiveId" clId="{49096485-CA55-461B-A06A-625C1F2552A7}" dt="2020-06-27T22:57:48.090" v="15"/>
          <ac:spMkLst>
            <pc:docMk/>
            <pc:sldMk cId="1375013129" sldId="295"/>
            <ac:spMk id="4" creationId="{B9D5CEAB-79A7-457D-9582-7E23A3663936}"/>
          </ac:spMkLst>
        </pc:spChg>
        <pc:spChg chg="del mod">
          <ac:chgData name="Gary Lezar" userId="7af34d704e51633d" providerId="LiveId" clId="{49096485-CA55-461B-A06A-625C1F2552A7}" dt="2020-06-27T23:00:00.176" v="30" actId="21"/>
          <ac:spMkLst>
            <pc:docMk/>
            <pc:sldMk cId="1375013129" sldId="295"/>
            <ac:spMk id="5" creationId="{33D7E9AB-12C4-4249-ADDF-2F9C52C5E623}"/>
          </ac:spMkLst>
        </pc:spChg>
        <pc:spChg chg="del mod">
          <ac:chgData name="Gary Lezar" userId="7af34d704e51633d" providerId="LiveId" clId="{49096485-CA55-461B-A06A-625C1F2552A7}" dt="2020-06-27T22:59:20.934" v="22"/>
          <ac:spMkLst>
            <pc:docMk/>
            <pc:sldMk cId="1375013129" sldId="295"/>
            <ac:spMk id="6" creationId="{571D8E87-70DC-4589-AD46-B8839499C9F1}"/>
          </ac:spMkLst>
        </pc:spChg>
        <pc:spChg chg="del mod">
          <ac:chgData name="Gary Lezar" userId="7af34d704e51633d" providerId="LiveId" clId="{49096485-CA55-461B-A06A-625C1F2552A7}" dt="2020-06-27T23:00:40.423" v="37"/>
          <ac:spMkLst>
            <pc:docMk/>
            <pc:sldMk cId="1375013129" sldId="295"/>
            <ac:spMk id="7" creationId="{8027B4CC-2655-45DA-B5BA-DA1A8B783306}"/>
          </ac:spMkLst>
        </pc:spChg>
        <pc:spChg chg="add mod">
          <ac:chgData name="Gary Lezar" userId="7af34d704e51633d" providerId="LiveId" clId="{49096485-CA55-461B-A06A-625C1F2552A7}" dt="2020-06-27T22:58:05.876" v="18" actId="255"/>
          <ac:spMkLst>
            <pc:docMk/>
            <pc:sldMk cId="1375013129" sldId="295"/>
            <ac:spMk id="8" creationId="{3CB0891B-E72C-460F-B714-F11C8BC8A10C}"/>
          </ac:spMkLst>
        </pc:spChg>
        <pc:spChg chg="del mod">
          <ac:chgData name="Gary Lezar" userId="7af34d704e51633d" providerId="LiveId" clId="{49096485-CA55-461B-A06A-625C1F2552A7}" dt="2020-06-27T23:01:37.747" v="46"/>
          <ac:spMkLst>
            <pc:docMk/>
            <pc:sldMk cId="1375013129" sldId="295"/>
            <ac:spMk id="9" creationId="{6C7B9D1C-DFD4-4342-B231-8CC01F40067C}"/>
          </ac:spMkLst>
        </pc:spChg>
        <pc:spChg chg="add del mod">
          <ac:chgData name="Gary Lezar" userId="7af34d704e51633d" providerId="LiveId" clId="{49096485-CA55-461B-A06A-625C1F2552A7}" dt="2020-06-27T23:00:00.184" v="32"/>
          <ac:spMkLst>
            <pc:docMk/>
            <pc:sldMk cId="1375013129" sldId="295"/>
            <ac:spMk id="10" creationId="{5F4D2A6C-95A6-469D-8F31-747D70A71252}"/>
          </ac:spMkLst>
        </pc:spChg>
        <pc:spChg chg="add mod">
          <ac:chgData name="Gary Lezar" userId="7af34d704e51633d" providerId="LiveId" clId="{49096485-CA55-461B-A06A-625C1F2552A7}" dt="2020-06-27T23:00:04.716" v="33" actId="1076"/>
          <ac:spMkLst>
            <pc:docMk/>
            <pc:sldMk cId="1375013129" sldId="295"/>
            <ac:spMk id="11" creationId="{65B0BE54-BEB9-4B9B-A154-EB206F88B0D2}"/>
          </ac:spMkLst>
        </pc:spChg>
        <pc:spChg chg="add mod">
          <ac:chgData name="Gary Lezar" userId="7af34d704e51633d" providerId="LiveId" clId="{49096485-CA55-461B-A06A-625C1F2552A7}" dt="2020-06-27T23:00:51.801" v="40" actId="1076"/>
          <ac:spMkLst>
            <pc:docMk/>
            <pc:sldMk cId="1375013129" sldId="295"/>
            <ac:spMk id="12" creationId="{17E5EF69-9DC8-4B96-B4B4-F67259816918}"/>
          </ac:spMkLst>
        </pc:spChg>
        <pc:spChg chg="add mod">
          <ac:chgData name="Gary Lezar" userId="7af34d704e51633d" providerId="LiveId" clId="{49096485-CA55-461B-A06A-625C1F2552A7}" dt="2020-06-27T23:01:49.623" v="49" actId="255"/>
          <ac:spMkLst>
            <pc:docMk/>
            <pc:sldMk cId="1375013129" sldId="295"/>
            <ac:spMk id="13" creationId="{1CB33D80-E237-4CCB-8193-2C8F4E57815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67FD-BC90-40BD-8288-49E4D5B07CFB}" type="datetimeFigureOut">
              <a:rPr lang="en-ZA" smtClean="0"/>
              <a:t>2020/06/28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0D9F8-6C74-4781-B4BD-F7E7CA7D0B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2332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0D9F8-6C74-4781-B4BD-F7E7CA7D0BF6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671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2433" y="2171701"/>
            <a:ext cx="13238487" cy="4994372"/>
          </a:xfrm>
        </p:spPr>
        <p:txBody>
          <a:bodyPr anchor="b"/>
          <a:lstStyle>
            <a:lvl1pPr>
              <a:defRPr sz="10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2433" y="7166070"/>
            <a:ext cx="13238487" cy="129213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3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5" y="7200880"/>
            <a:ext cx="13238486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32433" y="1028700"/>
            <a:ext cx="13238487" cy="546099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4" y="8050988"/>
            <a:ext cx="13238484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62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2" y="2171700"/>
            <a:ext cx="13238489" cy="2971800"/>
          </a:xfrm>
        </p:spPr>
        <p:txBody>
          <a:bodyPr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5486400"/>
            <a:ext cx="13238489" cy="3543300"/>
          </a:xfrm>
        </p:spPr>
        <p:txBody>
          <a:bodyPr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38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2" y="2171700"/>
            <a:ext cx="11998973" cy="3485061"/>
          </a:xfrm>
        </p:spPr>
        <p:txBody>
          <a:bodyPr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2895601" y="5656761"/>
            <a:ext cx="10919474" cy="513261"/>
          </a:xfrm>
        </p:spPr>
        <p:txBody>
          <a:bodyPr anchor="t">
            <a:normAutofit/>
          </a:bodyPr>
          <a:lstStyle>
            <a:lvl1pPr marL="0" indent="0">
              <a:buNone/>
              <a:defRPr lang="en-US" sz="21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6525986"/>
            <a:ext cx="13238489" cy="2514600"/>
          </a:xfrm>
        </p:spPr>
        <p:txBody>
          <a:bodyPr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47443" y="1456880"/>
            <a:ext cx="120286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83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995735" y="3920681"/>
            <a:ext cx="120286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83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148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1" y="4686302"/>
            <a:ext cx="13238490" cy="2479770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32" y="7166072"/>
            <a:ext cx="13238489" cy="1290600"/>
          </a:xfrm>
        </p:spPr>
        <p:txBody>
          <a:bodyPr anchor="t"/>
          <a:lstStyle>
            <a:lvl1pPr marL="0" indent="0" algn="l">
              <a:buNone/>
              <a:defRPr sz="3000" cap="none">
                <a:solidFill>
                  <a:schemeClr val="accent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4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421" y="2971800"/>
            <a:ext cx="4420299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8695" y="4000500"/>
            <a:ext cx="4391025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5489" y="2971800"/>
            <a:ext cx="4404362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5809659" y="4000500"/>
            <a:ext cx="4420191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687051" y="2971800"/>
            <a:ext cx="4398170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10687051" y="4000500"/>
            <a:ext cx="4398170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589213" y="3200400"/>
            <a:ext cx="0" cy="59436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443341" y="3200400"/>
            <a:ext cx="0" cy="595032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28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8695" y="6376424"/>
            <a:ext cx="441007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78695" y="3314700"/>
            <a:ext cx="4410075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8695" y="7240817"/>
            <a:ext cx="4410075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4063" y="6376424"/>
            <a:ext cx="439578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834062" y="3314700"/>
            <a:ext cx="4395788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5832033" y="7240816"/>
            <a:ext cx="4401609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687051" y="6376424"/>
            <a:ext cx="4398170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0687049" y="3314700"/>
            <a:ext cx="4398170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10686863" y="7240813"/>
            <a:ext cx="4403996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589213" y="3200400"/>
            <a:ext cx="0" cy="59436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443341" y="3200400"/>
            <a:ext cx="0" cy="595032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92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80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56319" y="645320"/>
            <a:ext cx="2628902" cy="8739188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8695" y="1331121"/>
            <a:ext cx="11134724" cy="80533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82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31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5" y="4292600"/>
            <a:ext cx="13238486" cy="2873471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33" y="7166072"/>
            <a:ext cx="13238487" cy="1290600"/>
          </a:xfrm>
        </p:spPr>
        <p:txBody>
          <a:bodyPr anchor="t"/>
          <a:lstStyle>
            <a:lvl1pPr marL="0" indent="0" algn="l">
              <a:buNone/>
              <a:defRPr sz="3000" cap="all">
                <a:solidFill>
                  <a:schemeClr val="accent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32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4969" y="3090863"/>
            <a:ext cx="6594509" cy="6293645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81740" y="3084139"/>
            <a:ext cx="6594512" cy="6300368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91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70" y="2857500"/>
            <a:ext cx="659450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4969" y="3771900"/>
            <a:ext cx="6594509" cy="5612607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81743" y="2857500"/>
            <a:ext cx="6594509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81743" y="3771900"/>
            <a:ext cx="6594509" cy="5612607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5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09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7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1" y="2171700"/>
            <a:ext cx="5101596" cy="2171700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6925" y="2171700"/>
            <a:ext cx="7793996" cy="6858000"/>
          </a:xfrm>
        </p:spPr>
        <p:txBody>
          <a:bodyPr anchor="ctr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4693921"/>
            <a:ext cx="5101595" cy="4343399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53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0861" y="2781288"/>
            <a:ext cx="7639359" cy="2362212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24319" y="1714500"/>
            <a:ext cx="4800600" cy="6858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5486400"/>
            <a:ext cx="7627469" cy="20574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4004528"/>
            <a:ext cx="6055518" cy="628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4338521"/>
            <a:ext cx="2283618" cy="354818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2913518" y="2514600"/>
            <a:ext cx="4229100" cy="42291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11999119" y="1"/>
            <a:ext cx="2405081" cy="1712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2913518" y="9144000"/>
            <a:ext cx="1490601" cy="1143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656718" y="0"/>
            <a:ext cx="10287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9167" y="679077"/>
            <a:ext cx="14107085" cy="2100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69" y="3079378"/>
            <a:ext cx="13419812" cy="6293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5233459" y="2686052"/>
            <a:ext cx="1485899" cy="4571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65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13427360" y="4837946"/>
            <a:ext cx="5789693" cy="4572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5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28811" y="443594"/>
            <a:ext cx="1257299" cy="11515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42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152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685800" rtl="0" eaLnBrk="1" latinLnBrk="0" hangingPunct="1">
        <a:spcBef>
          <a:spcPct val="0"/>
        </a:spcBef>
        <a:buNone/>
        <a:defRPr sz="63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3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12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27.jpg"/><Relationship Id="rId4" Type="http://schemas.openxmlformats.org/officeDocument/2006/relationships/image" Target="../media/image1.jpeg"/><Relationship Id="rId9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://www.allwhitebackground.com/corn.html" TargetMode="External"/><Relationship Id="rId5" Type="http://schemas.openxmlformats.org/officeDocument/2006/relationships/image" Target="../media/image30.jpg"/><Relationship Id="rId4" Type="http://schemas.openxmlformats.org/officeDocument/2006/relationships/image" Target="../media/image1.jpe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34.jpg"/><Relationship Id="rId4" Type="http://schemas.openxmlformats.org/officeDocument/2006/relationships/image" Target="../media/image1.jpeg"/><Relationship Id="rId9" Type="http://schemas.openxmlformats.org/officeDocument/2006/relationships/hyperlink" Target="http://www.geograph.org.uk/photo/171116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embed/bAhlYxS-6g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embed/ysPxSHHE8Lg" TargetMode="External"/><Relationship Id="rId5" Type="http://schemas.openxmlformats.org/officeDocument/2006/relationships/hyperlink" Target="https://www.youtube.com/embed/tnGBx9ydWcQ" TargetMode="External"/><Relationship Id="rId4" Type="http://schemas.openxmlformats.org/officeDocument/2006/relationships/hyperlink" Target="https://www.youtube.com/embed/co4ieJg0ivQ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humannhealth.com/rainbow-fruit-salad/3371/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r/pommes-pomme-coup%C3%A9e-buts-or-fruits-899101/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www.allwhitebackground.com/banana-white-background.html" TargetMode="External"/><Relationship Id="rId11" Type="http://schemas.openxmlformats.org/officeDocument/2006/relationships/hyperlink" Target="https://creativecommons.org/licenses/by/3.0/" TargetMode="External"/><Relationship Id="rId5" Type="http://schemas.openxmlformats.org/officeDocument/2006/relationships/image" Target="../media/image14.jpg"/><Relationship Id="rId10" Type="http://schemas.openxmlformats.org/officeDocument/2006/relationships/hyperlink" Target="https://freefoodphotos.com/imagelibrary/fruit/slides/sliced_banana.html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freefoodphotos.com/imagelibrary/fruit/slides/ripe_fruit.html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18.jpg"/><Relationship Id="rId4" Type="http://schemas.openxmlformats.org/officeDocument/2006/relationships/image" Target="../media/image1.jpeg"/><Relationship Id="rId9" Type="http://schemas.openxmlformats.org/officeDocument/2006/relationships/hyperlink" Target="http://www.twopeasandtheirpod.com/quinoa-fruit-salad-with-honey-lime-dressing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akeyourday.net/how-to-choose-and-dice-pineapple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22.jpg"/><Relationship Id="rId4" Type="http://schemas.openxmlformats.org/officeDocument/2006/relationships/image" Target="../media/image1.jpeg"/><Relationship Id="rId9" Type="http://schemas.openxmlformats.org/officeDocument/2006/relationships/hyperlink" Target="http://windthin.deviantart.com/art/meyer-lemon-2-565860775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amommasview.wordpress.com/2018/06/23/share-your-world-june-11th-and-18th-2018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DBFD56-14C8-4843-9BD8-D1EE79851F04}"/>
              </a:ext>
            </a:extLst>
          </p:cNvPr>
          <p:cNvSpPr/>
          <p:nvPr/>
        </p:nvSpPr>
        <p:spPr>
          <a:xfrm>
            <a:off x="546675" y="7285376"/>
            <a:ext cx="13238487" cy="1252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7200" cap="none" spc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LITTLE </a:t>
            </a:r>
            <a:r>
              <a:rPr lang="en-US" sz="720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LAMBS</a:t>
            </a:r>
            <a:endParaRPr lang="en-US" sz="7200" cap="none" spc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EB3C90-EB22-44B6-9CFA-B0213117A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13" b="91531" l="6786" r="92500">
                        <a14:foregroundMark x1="44762" y1="22506" x2="49286" y2="16125"/>
                        <a14:foregroundMark x1="49286" y1="16125" x2="43214" y2="14385"/>
                        <a14:foregroundMark x1="43214" y1="14385" x2="42262" y2="22274"/>
                        <a14:foregroundMark x1="42262" y1="22274" x2="45595" y2="27378"/>
                        <a14:foregroundMark x1="45595" y1="27378" x2="46310" y2="24362"/>
                        <a14:foregroundMark x1="12262" y1="71462" x2="5952" y2="69838"/>
                        <a14:foregroundMark x1="5952" y1="69838" x2="119" y2="72274"/>
                        <a14:foregroundMark x1="119" y1="72274" x2="4048" y2="84107"/>
                        <a14:foregroundMark x1="4048" y1="84107" x2="7024" y2="89907"/>
                        <a14:foregroundMark x1="7024" y1="89907" x2="14405" y2="91067"/>
                        <a14:foregroundMark x1="14405" y1="91067" x2="20595" y2="90255"/>
                        <a14:foregroundMark x1="20595" y1="90255" x2="28214" y2="90603"/>
                        <a14:foregroundMark x1="28214" y1="90603" x2="34405" y2="88631"/>
                        <a14:foregroundMark x1="34405" y1="88631" x2="37857" y2="93387"/>
                        <a14:foregroundMark x1="37857" y1="93387" x2="43690" y2="91995"/>
                        <a14:foregroundMark x1="43690" y1="91995" x2="49762" y2="92111"/>
                        <a14:foregroundMark x1="49762" y1="92111" x2="57262" y2="94548"/>
                        <a14:foregroundMark x1="57262" y1="94548" x2="69762" y2="91415"/>
                        <a14:foregroundMark x1="69762" y1="91415" x2="76190" y2="92111"/>
                        <a14:foregroundMark x1="76190" y1="92111" x2="89881" y2="90719"/>
                        <a14:foregroundMark x1="89881" y1="90719" x2="94524" y2="85847"/>
                        <a14:foregroundMark x1="94524" y1="85847" x2="99286" y2="74478"/>
                        <a14:foregroundMark x1="99286" y1="74478" x2="92857" y2="72854"/>
                        <a14:foregroundMark x1="92857" y1="72854" x2="89167" y2="73550"/>
                        <a14:foregroundMark x1="52500" y1="86311" x2="51786" y2="92691"/>
                        <a14:foregroundMark x1="51786" y1="92691" x2="59167" y2="93155"/>
                        <a14:foregroundMark x1="59167" y1="93155" x2="72262" y2="91763"/>
                        <a14:foregroundMark x1="72262" y1="91763" x2="70595" y2="86195"/>
                        <a14:foregroundMark x1="70595" y1="86195" x2="63810" y2="83991"/>
                        <a14:foregroundMark x1="63810" y1="83991" x2="52738" y2="85963"/>
                        <a14:foregroundMark x1="12262" y1="71578" x2="5357" y2="70534"/>
                        <a14:foregroundMark x1="5357" y1="70534" x2="2976" y2="76798"/>
                        <a14:foregroundMark x1="2976" y1="76798" x2="6429" y2="83643"/>
                        <a14:foregroundMark x1="6429" y1="83643" x2="3214" y2="78422"/>
                        <a14:foregroundMark x1="3214" y1="78422" x2="3095" y2="84455"/>
                        <a14:foregroundMark x1="3095" y1="84455" x2="6786" y2="89095"/>
                        <a14:foregroundMark x1="6786" y1="89095" x2="13095" y2="88863"/>
                        <a14:foregroundMark x1="13095" y1="88863" x2="15476" y2="82599"/>
                        <a14:foregroundMark x1="15476" y1="82599" x2="15119" y2="77958"/>
                        <a14:foregroundMark x1="47143" y1="9745" x2="51786" y2="6032"/>
                        <a14:foregroundMark x1="51786" y1="6032" x2="57143" y2="8933"/>
                        <a14:foregroundMark x1="57143" y1="8933" x2="62857" y2="7077"/>
                        <a14:foregroundMark x1="62857" y1="7077" x2="68571" y2="9513"/>
                        <a14:foregroundMark x1="68571" y1="9513" x2="68810" y2="10789"/>
                      </a14:backgroundRemoval>
                    </a14:imgEffect>
                  </a14:imgLayer>
                </a14:imgProps>
              </a:ext>
            </a:extLst>
          </a:blip>
          <a:srcRect l="13775" r="7418" b="-2"/>
          <a:stretch/>
        </p:blipFill>
        <p:spPr>
          <a:xfrm>
            <a:off x="1726407" y="-1"/>
            <a:ext cx="4918782" cy="6401746"/>
          </a:xfrm>
          <a:prstGeom prst="rect">
            <a:avLst/>
          </a:prstGeom>
          <a:effectLst>
            <a:outerShdw blurRad="50800" dist="50800" dir="5400000" algn="tl" rotWithShape="0">
              <a:prstClr val="black">
                <a:alpha val="43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880E48-77D9-4DAD-8DC0-771A40B6FF5A}"/>
              </a:ext>
            </a:extLst>
          </p:cNvPr>
          <p:cNvSpPr/>
          <p:nvPr/>
        </p:nvSpPr>
        <p:spPr>
          <a:xfrm>
            <a:off x="1882172" y="6362046"/>
            <a:ext cx="29610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WEEK 11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 descr="A bowl of fruit&#10;&#10;Description automatically generated">
            <a:extLst>
              <a:ext uri="{FF2B5EF4-FFF2-40B4-BE49-F238E27FC236}">
                <a16:creationId xmlns:a16="http://schemas.microsoft.com/office/drawing/2014/main" id="{8EE78445-C251-4B15-81A6-86B9AD696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245649"/>
            <a:ext cx="9587924" cy="64171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1F3372-4513-4EE4-A77D-EEE1F4DB4E97}"/>
              </a:ext>
            </a:extLst>
          </p:cNvPr>
          <p:cNvSpPr/>
          <p:nvPr/>
        </p:nvSpPr>
        <p:spPr>
          <a:xfrm>
            <a:off x="9033428" y="3067957"/>
            <a:ext cx="7891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FRUIT AND VEGETABLES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4917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92096A1-6AC3-46FB-979A-18F4AE8B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4004527"/>
            <a:ext cx="6055518" cy="62824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28CD29-58B3-4F21-B30F-28798953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4338520"/>
            <a:ext cx="2283618" cy="354818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4E4178E-1E41-4E39-8171-5EEC297F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913518" y="2514600"/>
            <a:ext cx="4229100" cy="42291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D4CF93-A4AC-4FA3-BE1C-E27B351DF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11999118" y="0"/>
            <a:ext cx="2405080" cy="17121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50C84B-F28C-46CF-A2DB-070F52404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2913518" y="9144000"/>
            <a:ext cx="1490601" cy="1143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421F718-8F86-42C4-86D6-42E6DB597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56718" y="0"/>
            <a:ext cx="10287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0B124D-6F50-4196-93DB-CE7BD600D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481" y="2171700"/>
            <a:ext cx="9445329" cy="49943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7200" dirty="0"/>
              <a:t>GREEN BROCCOLI AND ORANGE PUMPKIN</a:t>
            </a:r>
          </a:p>
        </p:txBody>
      </p:sp>
      <p:pic>
        <p:nvPicPr>
          <p:cNvPr id="4" name="Picture 3" descr="A piece of broccoli&#10;&#10;Description automatically generated">
            <a:extLst>
              <a:ext uri="{FF2B5EF4-FFF2-40B4-BE49-F238E27FC236}">
                <a16:creationId xmlns:a16="http://schemas.microsoft.com/office/drawing/2014/main" id="{3145E6BA-8E88-4774-884F-FBED1B6CD2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7" b="-1"/>
          <a:stretch/>
        </p:blipFill>
        <p:spPr>
          <a:xfrm>
            <a:off x="11331208" y="-1"/>
            <a:ext cx="6954483" cy="514350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B279599-354C-4A5E-BA95-B603D3032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56718" y="0"/>
            <a:ext cx="10287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group of oranges stacked on top of a pile of fruit&#10;&#10;Description automatically generated">
            <a:extLst>
              <a:ext uri="{FF2B5EF4-FFF2-40B4-BE49-F238E27FC236}">
                <a16:creationId xmlns:a16="http://schemas.microsoft.com/office/drawing/2014/main" id="{6EF8A4A7-6FD4-4EDD-B065-0A5B53E662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r="9048" b="1"/>
          <a:stretch/>
        </p:blipFill>
        <p:spPr>
          <a:xfrm>
            <a:off x="11331208" y="5130210"/>
            <a:ext cx="6954483" cy="51428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C5FA4F-54AE-4D0D-9D05-27821F8069F8}"/>
              </a:ext>
            </a:extLst>
          </p:cNvPr>
          <p:cNvSpPr/>
          <p:nvPr/>
        </p:nvSpPr>
        <p:spPr>
          <a:xfrm>
            <a:off x="11364530" y="0"/>
            <a:ext cx="634588" cy="544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2EE142-CA21-4D08-A96D-201452701784}"/>
              </a:ext>
            </a:extLst>
          </p:cNvPr>
          <p:cNvSpPr/>
          <p:nvPr/>
        </p:nvSpPr>
        <p:spPr>
          <a:xfrm>
            <a:off x="11999118" y="5142804"/>
            <a:ext cx="6286573" cy="305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80EA28-8147-425D-988B-B328FCAA9A65}"/>
              </a:ext>
            </a:extLst>
          </p:cNvPr>
          <p:cNvSpPr/>
          <p:nvPr/>
        </p:nvSpPr>
        <p:spPr>
          <a:xfrm>
            <a:off x="11388291" y="9981504"/>
            <a:ext cx="6897400" cy="305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2975FD-3486-4718-8607-946EF5A36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29107" y="2636837"/>
            <a:ext cx="487363" cy="487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588D26-61BB-4F56-84C2-3D47B8B67C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0544" y="1099284"/>
            <a:ext cx="2304488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4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E8C6FAD-C4EC-4E55-B993-960E1956F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able, holding, small, sitting&#10;&#10;Description automatically generated">
            <a:extLst>
              <a:ext uri="{FF2B5EF4-FFF2-40B4-BE49-F238E27FC236}">
                <a16:creationId xmlns:a16="http://schemas.microsoft.com/office/drawing/2014/main" id="{5BD561FB-7EDA-49E2-8CEE-4C1658CC1D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" r="14071"/>
          <a:stretch/>
        </p:blipFill>
        <p:spPr>
          <a:xfrm>
            <a:off x="965200" y="965200"/>
            <a:ext cx="6011673" cy="8356599"/>
          </a:xfrm>
          <a:prstGeom prst="rect">
            <a:avLst/>
          </a:prstGeom>
        </p:spPr>
      </p:pic>
      <p:pic>
        <p:nvPicPr>
          <p:cNvPr id="3" name="Picture 2" descr="A close up of a carrot&#10;&#10;Description automatically generated">
            <a:extLst>
              <a:ext uri="{FF2B5EF4-FFF2-40B4-BE49-F238E27FC236}">
                <a16:creationId xmlns:a16="http://schemas.microsoft.com/office/drawing/2014/main" id="{7E9CFD79-DF5B-47D0-88D2-E05A71C66A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8" r="1" b="14775"/>
          <a:stretch/>
        </p:blipFill>
        <p:spPr>
          <a:xfrm>
            <a:off x="7491823" y="965199"/>
            <a:ext cx="9863325" cy="83565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0F2A2F-1107-4D0D-AA38-C7C9482A887F}"/>
              </a:ext>
            </a:extLst>
          </p:cNvPr>
          <p:cNvSpPr/>
          <p:nvPr/>
        </p:nvSpPr>
        <p:spPr>
          <a:xfrm>
            <a:off x="3971036" y="-30846"/>
            <a:ext cx="6421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ORANGE CARROTS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CEB597-482A-49C8-8542-949B62A600ED}"/>
              </a:ext>
            </a:extLst>
          </p:cNvPr>
          <p:cNvSpPr/>
          <p:nvPr/>
        </p:nvSpPr>
        <p:spPr>
          <a:xfrm>
            <a:off x="965200" y="8953500"/>
            <a:ext cx="6011673" cy="441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srgbClr val="0070C0"/>
                </a:solidFill>
              </a:rPr>
              <a:t>CARROT ART ACTIVITY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4EB945-BD9F-4381-924D-BB92C06C997C}"/>
              </a:ext>
            </a:extLst>
          </p:cNvPr>
          <p:cNvSpPr/>
          <p:nvPr/>
        </p:nvSpPr>
        <p:spPr>
          <a:xfrm>
            <a:off x="7491823" y="914874"/>
            <a:ext cx="680027" cy="8406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69265D-DAE7-4A6B-97EE-AE54A5C52A95}"/>
              </a:ext>
            </a:extLst>
          </p:cNvPr>
          <p:cNvSpPr/>
          <p:nvPr/>
        </p:nvSpPr>
        <p:spPr>
          <a:xfrm>
            <a:off x="17221200" y="919480"/>
            <a:ext cx="304800" cy="8402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9942AE-1A88-436E-9A14-B617FFF67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4861" y="9372762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A42410-CF1D-40EB-8C02-07EE04406F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391" y="8356482"/>
            <a:ext cx="2304488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C10B99-9EF4-4D7F-8F2A-FF90F4DDA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corn&#10;&#10;Description automatically generated">
            <a:extLst>
              <a:ext uri="{FF2B5EF4-FFF2-40B4-BE49-F238E27FC236}">
                <a16:creationId xmlns:a16="http://schemas.microsoft.com/office/drawing/2014/main" id="{944C5DF0-EADA-4671-9243-FD334D06B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6478" r="12282" b="-1"/>
          <a:stretch/>
        </p:blipFill>
        <p:spPr>
          <a:xfrm>
            <a:off x="965197" y="965200"/>
            <a:ext cx="7937500" cy="8356599"/>
          </a:xfrm>
          <a:prstGeom prst="rect">
            <a:avLst/>
          </a:prstGeom>
        </p:spPr>
      </p:pic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FF7380F6-F87A-4322-B9D0-9846F20918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2" r="12886" b="1"/>
          <a:stretch/>
        </p:blipFill>
        <p:spPr>
          <a:xfrm>
            <a:off x="9463314" y="965200"/>
            <a:ext cx="7999184" cy="83565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A94478-DFB4-4E7D-ACB4-A0DC4FB9901D}"/>
              </a:ext>
            </a:extLst>
          </p:cNvPr>
          <p:cNvSpPr/>
          <p:nvPr/>
        </p:nvSpPr>
        <p:spPr>
          <a:xfrm>
            <a:off x="965197" y="-1815"/>
            <a:ext cx="5101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YELLOW CORN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3AF191-2D89-4005-B08E-20EEB5EDA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8884" y="9560718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6059E0-A8C3-4357-9C27-0C50C50D6B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0762" y="8273196"/>
            <a:ext cx="2304488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1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AE8C6FAD-C4EC-4E55-B993-960E1956F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F3BE27-D575-456F-96E2-EB9640DA97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" r="-2" b="-2"/>
          <a:stretch/>
        </p:blipFill>
        <p:spPr>
          <a:xfrm>
            <a:off x="1447800" y="1333500"/>
            <a:ext cx="4814820" cy="6692899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7458DC9-2783-4688-9C5A-FE991013C3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r="1841" b="2"/>
          <a:stretch/>
        </p:blipFill>
        <p:spPr>
          <a:xfrm>
            <a:off x="8382000" y="1333500"/>
            <a:ext cx="7772400" cy="658508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DF3F02-ABCD-48C6-9920-39D094BBA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9029700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107E32-2278-4C37-983F-3612AB5294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9437" y="7559982"/>
            <a:ext cx="2304488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D5AA8-773B-469A-8802-9645A4DC9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itting, table, grass, computer&#10;&#10;Description automatically generated">
            <a:extLst>
              <a:ext uri="{FF2B5EF4-FFF2-40B4-BE49-F238E27FC236}">
                <a16:creationId xmlns:a16="http://schemas.microsoft.com/office/drawing/2014/main" id="{8F503BA8-C6B4-4BF1-9BA5-F967EF7D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49" y="1284373"/>
            <a:ext cx="5619812" cy="83565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5AF42C-C556-454E-B2D3-2C917CB81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56718" y="0"/>
            <a:ext cx="10287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7744E8-BB9D-4D6A-A79D-4E4D88C8A543}"/>
              </a:ext>
            </a:extLst>
          </p:cNvPr>
          <p:cNvSpPr/>
          <p:nvPr/>
        </p:nvSpPr>
        <p:spPr>
          <a:xfrm>
            <a:off x="473349" y="190500"/>
            <a:ext cx="45095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SCARECROW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B6F9B4-775B-4FD6-93F7-FF7C12381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1258" y="5829300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7CB118-63BB-4540-BD3E-93201053AC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2695" y="4414069"/>
            <a:ext cx="2304488" cy="1048603"/>
          </a:xfrm>
          <a:prstGeom prst="rect">
            <a:avLst/>
          </a:prstGeom>
        </p:spPr>
      </p:pic>
      <p:pic>
        <p:nvPicPr>
          <p:cNvPr id="9" name="Picture 8" descr="A person standing in a garden&#10;&#10;Description automatically generated">
            <a:extLst>
              <a:ext uri="{FF2B5EF4-FFF2-40B4-BE49-F238E27FC236}">
                <a16:creationId xmlns:a16="http://schemas.microsoft.com/office/drawing/2014/main" id="{60935C02-D4B8-4279-90A8-4292B1C214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1887200" y="5829300"/>
            <a:ext cx="50546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7649AF-D8E3-4723-B23E-D4EB024EDBAF}"/>
              </a:ext>
            </a:extLst>
          </p:cNvPr>
          <p:cNvSpPr/>
          <p:nvPr/>
        </p:nvSpPr>
        <p:spPr>
          <a:xfrm>
            <a:off x="32656" y="723900"/>
            <a:ext cx="53013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SONG LINKS: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78713D-672C-41EC-A270-D688EFF91D1B}"/>
              </a:ext>
            </a:extLst>
          </p:cNvPr>
          <p:cNvSpPr/>
          <p:nvPr/>
        </p:nvSpPr>
        <p:spPr>
          <a:xfrm>
            <a:off x="463809" y="6761336"/>
            <a:ext cx="4439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STORY LINKS: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B0891B-E72C-460F-B714-F11C8BC8A10C}"/>
              </a:ext>
            </a:extLst>
          </p:cNvPr>
          <p:cNvSpPr/>
          <p:nvPr/>
        </p:nvSpPr>
        <p:spPr>
          <a:xfrm>
            <a:off x="1143000" y="2879334"/>
            <a:ext cx="109680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>
                <a:hlinkClick r:id="rId3"/>
              </a:rPr>
              <a:t>https://www.youtube.com/embed/bAhlYxS-6gc</a:t>
            </a:r>
            <a:endParaRPr lang="en-AU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B0BE54-BEB9-4B9B-A154-EB206F88B0D2}"/>
              </a:ext>
            </a:extLst>
          </p:cNvPr>
          <p:cNvSpPr/>
          <p:nvPr/>
        </p:nvSpPr>
        <p:spPr>
          <a:xfrm>
            <a:off x="1174595" y="4087458"/>
            <a:ext cx="109873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>
                <a:hlinkClick r:id="rId4"/>
              </a:rPr>
              <a:t>https://www.youtube.com/embed/co4ieJg0ivQ</a:t>
            </a:r>
            <a:endParaRPr lang="en-AU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E5EF69-9DC8-4B96-B4B4-F67259816918}"/>
              </a:ext>
            </a:extLst>
          </p:cNvPr>
          <p:cNvSpPr/>
          <p:nvPr/>
        </p:nvSpPr>
        <p:spPr>
          <a:xfrm>
            <a:off x="1185746" y="5443576"/>
            <a:ext cx="114842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>
                <a:hlinkClick r:id="rId5"/>
              </a:rPr>
              <a:t>https://www.youtube.com/embed/tnGBx9ydWcQ</a:t>
            </a:r>
            <a:endParaRPr lang="en-AU" sz="3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B33D80-E237-4CCB-8193-2C8F4E578155}"/>
              </a:ext>
            </a:extLst>
          </p:cNvPr>
          <p:cNvSpPr/>
          <p:nvPr/>
        </p:nvSpPr>
        <p:spPr>
          <a:xfrm>
            <a:off x="1021847" y="8639771"/>
            <a:ext cx="110033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>
                <a:hlinkClick r:id="rId6"/>
              </a:rPr>
              <a:t>https://www.youtube.com/embed/ysPxSHHE8Lg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1375013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fruit, food&#10;&#10;Description automatically generated">
            <a:extLst>
              <a:ext uri="{FF2B5EF4-FFF2-40B4-BE49-F238E27FC236}">
                <a16:creationId xmlns:a16="http://schemas.microsoft.com/office/drawing/2014/main" id="{B6E251CA-C60C-48AA-8694-2B69ADF2CB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74" y="1943100"/>
            <a:ext cx="5621863" cy="6752431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69D6FD-AC7B-44F9-B937-1C22380C9781}"/>
              </a:ext>
            </a:extLst>
          </p:cNvPr>
          <p:cNvSpPr/>
          <p:nvPr/>
        </p:nvSpPr>
        <p:spPr>
          <a:xfrm>
            <a:off x="3158215" y="730484"/>
            <a:ext cx="1846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FRUIT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75B8C5-BCA1-4CFC-AEF5-04BB44F70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4389833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AE7863-E999-4276-AB43-E79670D9E357}"/>
              </a:ext>
            </a:extLst>
          </p:cNvPr>
          <p:cNvSpPr/>
          <p:nvPr/>
        </p:nvSpPr>
        <p:spPr>
          <a:xfrm>
            <a:off x="10439400" y="3086100"/>
            <a:ext cx="2286000" cy="1029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PRESS HERE</a:t>
            </a:r>
          </a:p>
        </p:txBody>
      </p:sp>
      <p:pic>
        <p:nvPicPr>
          <p:cNvPr id="11" name="Picture 10" descr="A bowl of fruit salad&#10;&#10;Description automatically generated">
            <a:extLst>
              <a:ext uri="{FF2B5EF4-FFF2-40B4-BE49-F238E27FC236}">
                <a16:creationId xmlns:a16="http://schemas.microsoft.com/office/drawing/2014/main" id="{76D3A81C-42FE-4544-A60E-D850CE734F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016991" y="5829300"/>
            <a:ext cx="7800743" cy="408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3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pple&#10;&#10;Description automatically generated">
            <a:extLst>
              <a:ext uri="{FF2B5EF4-FFF2-40B4-BE49-F238E27FC236}">
                <a16:creationId xmlns:a16="http://schemas.microsoft.com/office/drawing/2014/main" id="{15B67406-61DC-4838-85D1-2AD346C70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43100"/>
            <a:ext cx="6091122" cy="5981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81B18E-0826-4495-8B6D-E5929D4E6A73}"/>
              </a:ext>
            </a:extLst>
          </p:cNvPr>
          <p:cNvSpPr/>
          <p:nvPr/>
        </p:nvSpPr>
        <p:spPr>
          <a:xfrm>
            <a:off x="2638526" y="419100"/>
            <a:ext cx="3709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RED APPLE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FFDD4B-E007-427A-929A-EEE74C0A4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15800" y="4446587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D376CC-2B06-4BAA-BA11-97B6B4509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7237" y="3026509"/>
            <a:ext cx="2304488" cy="1048603"/>
          </a:xfrm>
          <a:prstGeom prst="rect">
            <a:avLst/>
          </a:prstGeom>
        </p:spPr>
      </p:pic>
      <p:pic>
        <p:nvPicPr>
          <p:cNvPr id="8" name="Picture 7" descr="A green apple&#10;&#10;Description automatically generated">
            <a:extLst>
              <a:ext uri="{FF2B5EF4-FFF2-40B4-BE49-F238E27FC236}">
                <a16:creationId xmlns:a16="http://schemas.microsoft.com/office/drawing/2014/main" id="{6908EEF9-2ED9-42DC-A44B-B538BAEFDD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068156" y="5676900"/>
            <a:ext cx="6091122" cy="429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5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banana, sitting, paper, yellow&#10;&#10;Description automatically generated">
            <a:extLst>
              <a:ext uri="{FF2B5EF4-FFF2-40B4-BE49-F238E27FC236}">
                <a16:creationId xmlns:a16="http://schemas.microsoft.com/office/drawing/2014/main" id="{6AE56EE2-48D9-4A63-AA8E-BD694AB4A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15518" y="765145"/>
            <a:ext cx="6267449" cy="83565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56718" y="0"/>
            <a:ext cx="10287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8CF8E8-560C-4FCA-846B-87CB4970EEDD}"/>
              </a:ext>
            </a:extLst>
          </p:cNvPr>
          <p:cNvSpPr/>
          <p:nvPr/>
        </p:nvSpPr>
        <p:spPr>
          <a:xfrm>
            <a:off x="6334313" y="1409700"/>
            <a:ext cx="5950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YELLOW BANANA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0F40AA-668A-4D3C-A130-48EE38E70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8004" y="4985512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CF63FE-E809-46CD-85E9-65E0064843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9441" y="3576864"/>
            <a:ext cx="2304488" cy="1048603"/>
          </a:xfrm>
          <a:prstGeom prst="rect">
            <a:avLst/>
          </a:prstGeom>
        </p:spPr>
      </p:pic>
      <p:pic>
        <p:nvPicPr>
          <p:cNvPr id="9" name="Picture 8" descr="A picture containing indoor, table, food, sitting&#10;&#10;Description automatically generated">
            <a:extLst>
              <a:ext uri="{FF2B5EF4-FFF2-40B4-BE49-F238E27FC236}">
                <a16:creationId xmlns:a16="http://schemas.microsoft.com/office/drawing/2014/main" id="{4CA06B9F-5D88-4F20-ACE8-13C12CA7A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1065842" y="5723175"/>
            <a:ext cx="5111129" cy="3398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8C512F-2A17-4F5F-BDAA-6D585B865E09}"/>
              </a:ext>
            </a:extLst>
          </p:cNvPr>
          <p:cNvSpPr txBox="1"/>
          <p:nvPr/>
        </p:nvSpPr>
        <p:spPr>
          <a:xfrm>
            <a:off x="11065842" y="9237161"/>
            <a:ext cx="5111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00">
                <a:hlinkClick r:id="rId10" tooltip="https://freefoodphotos.com/imagelibrary/fruit/slides/sliced_banana.html"/>
              </a:rPr>
              <a:t>This Photo</a:t>
            </a:r>
            <a:r>
              <a:rPr lang="en-ZA" sz="900"/>
              <a:t> by Unknown Author is licensed under </a:t>
            </a:r>
            <a:r>
              <a:rPr lang="en-ZA" sz="900">
                <a:hlinkClick r:id="rId11" tooltip="https://creativecommons.org/licenses/by/3.0/"/>
              </a:rPr>
              <a:t>CC BY</a:t>
            </a:r>
            <a:endParaRPr lang="en-ZA" sz="900"/>
          </a:p>
        </p:txBody>
      </p:sp>
    </p:spTree>
    <p:extLst>
      <p:ext uri="{BB962C8B-B14F-4D97-AF65-F5344CB8AC3E}">
        <p14:creationId xmlns:p14="http://schemas.microsoft.com/office/powerpoint/2010/main" val="118371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ruit&#10;&#10;Description automatically generated">
            <a:extLst>
              <a:ext uri="{FF2B5EF4-FFF2-40B4-BE49-F238E27FC236}">
                <a16:creationId xmlns:a16="http://schemas.microsoft.com/office/drawing/2014/main" id="{38ABE79C-E6B8-4FC1-9911-9C83C460D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18109"/>
            <a:ext cx="3810000" cy="62507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BFF852-4597-4075-B5A3-81D9E2EC991F}"/>
              </a:ext>
            </a:extLst>
          </p:cNvPr>
          <p:cNvSpPr/>
          <p:nvPr/>
        </p:nvSpPr>
        <p:spPr>
          <a:xfrm>
            <a:off x="1143000" y="419100"/>
            <a:ext cx="5812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RED STRAWBERRY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DB904A-0554-4D6C-B712-764E26A07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9400" y="4533900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6886D-B5FF-41C1-9FBE-BEE6A574F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0" y="3009900"/>
            <a:ext cx="2304488" cy="1048603"/>
          </a:xfrm>
          <a:prstGeom prst="rect">
            <a:avLst/>
          </a:prstGeom>
        </p:spPr>
      </p:pic>
      <p:pic>
        <p:nvPicPr>
          <p:cNvPr id="8" name="Picture 7" descr="A close up of food&#10;&#10;Description automatically generated">
            <a:extLst>
              <a:ext uri="{FF2B5EF4-FFF2-40B4-BE49-F238E27FC236}">
                <a16:creationId xmlns:a16="http://schemas.microsoft.com/office/drawing/2014/main" id="{4E503BA4-D1E9-484B-AE6F-8F895C4251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06000" y="5265738"/>
            <a:ext cx="6477000" cy="430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0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5D5AA8-773B-469A-8802-9645A4DC9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5AF42C-C556-454E-B2D3-2C917CB81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56718" y="0"/>
            <a:ext cx="10287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group of different types of fruit&#10;&#10;Description automatically generated">
            <a:extLst>
              <a:ext uri="{FF2B5EF4-FFF2-40B4-BE49-F238E27FC236}">
                <a16:creationId xmlns:a16="http://schemas.microsoft.com/office/drawing/2014/main" id="{62078636-FCE0-4378-AACF-D8FA07940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619500"/>
            <a:ext cx="5591175" cy="50757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02AAF8-876C-48E8-A4BB-9E96F146F72E}"/>
              </a:ext>
            </a:extLst>
          </p:cNvPr>
          <p:cNvSpPr/>
          <p:nvPr/>
        </p:nvSpPr>
        <p:spPr>
          <a:xfrm>
            <a:off x="1828800" y="1252835"/>
            <a:ext cx="2667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BERRIES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7C3319-ADAA-414F-A194-F557C0C04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4899818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6B7ED3-F326-43A6-9933-0112E7A22B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237" y="3467100"/>
            <a:ext cx="2304488" cy="1048603"/>
          </a:xfrm>
          <a:prstGeom prst="rect">
            <a:avLst/>
          </a:prstGeom>
        </p:spPr>
      </p:pic>
      <p:pic>
        <p:nvPicPr>
          <p:cNvPr id="10" name="Picture 9" descr="A bowl of food sitting on top of a wooden table&#10;&#10;Description automatically generated">
            <a:extLst>
              <a:ext uri="{FF2B5EF4-FFF2-40B4-BE49-F238E27FC236}">
                <a16:creationId xmlns:a16="http://schemas.microsoft.com/office/drawing/2014/main" id="{5DC922DE-0CD9-4715-8507-196056AA41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1353800" y="5752246"/>
            <a:ext cx="4826000" cy="364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7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neapple&#10;&#10;Description automatically generated">
            <a:extLst>
              <a:ext uri="{FF2B5EF4-FFF2-40B4-BE49-F238E27FC236}">
                <a16:creationId xmlns:a16="http://schemas.microsoft.com/office/drawing/2014/main" id="{C3163AAE-353F-42C8-9B8F-FA17E7E4C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628900"/>
            <a:ext cx="3995738" cy="66809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D86F66-724B-4552-B76B-AA96860A8BE7}"/>
              </a:ext>
            </a:extLst>
          </p:cNvPr>
          <p:cNvSpPr/>
          <p:nvPr/>
        </p:nvSpPr>
        <p:spPr>
          <a:xfrm>
            <a:off x="1066800" y="515458"/>
            <a:ext cx="65453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YELLOW PINEAPPLE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7BAF49-9939-4CDC-8735-9EFB4A9CB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400" y="5172075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72FB1A-E8E5-41C3-B0A8-31A89854E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519" y="3619500"/>
            <a:ext cx="2304488" cy="1048603"/>
          </a:xfrm>
          <a:prstGeom prst="rect">
            <a:avLst/>
          </a:prstGeom>
        </p:spPr>
      </p:pic>
      <p:pic>
        <p:nvPicPr>
          <p:cNvPr id="8" name="Picture 7" descr="A sliced banana on a cutting board&#10;&#10;Description automatically generated">
            <a:extLst>
              <a:ext uri="{FF2B5EF4-FFF2-40B4-BE49-F238E27FC236}">
                <a16:creationId xmlns:a16="http://schemas.microsoft.com/office/drawing/2014/main" id="{3778ACA8-051A-4E2D-818E-E3A5DC4B40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744200" y="6163410"/>
            <a:ext cx="5867400" cy="392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0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85D5AA8-773B-469A-8802-9645A4DC9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75AF42C-C556-454E-B2D3-2C917CB81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56718" y="0"/>
            <a:ext cx="10287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 descr="A close up of food&#10;&#10;Description automatically generated">
            <a:extLst>
              <a:ext uri="{FF2B5EF4-FFF2-40B4-BE49-F238E27FC236}">
                <a16:creationId xmlns:a16="http://schemas.microsoft.com/office/drawing/2014/main" id="{0708B8BD-0FAF-4B99-8E09-6495CBE75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33726"/>
            <a:ext cx="4953000" cy="49672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156735-FA0C-4C9E-8F1C-C72478F56C9C}"/>
              </a:ext>
            </a:extLst>
          </p:cNvPr>
          <p:cNvSpPr/>
          <p:nvPr/>
        </p:nvSpPr>
        <p:spPr>
          <a:xfrm>
            <a:off x="935912" y="1024355"/>
            <a:ext cx="53671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YELLOW LEMON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04D40E-907D-4840-9561-A401F8A34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5030000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734C1F-F8A6-4BB4-B9CF-056A0E2D78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3239" y="3695700"/>
            <a:ext cx="2304488" cy="1048603"/>
          </a:xfrm>
          <a:prstGeom prst="rect">
            <a:avLst/>
          </a:prstGeom>
        </p:spPr>
      </p:pic>
      <p:pic>
        <p:nvPicPr>
          <p:cNvPr id="8" name="Picture 7" descr="A slice of orange sliced in half&#10;&#10;Description automatically generated">
            <a:extLst>
              <a:ext uri="{FF2B5EF4-FFF2-40B4-BE49-F238E27FC236}">
                <a16:creationId xmlns:a16="http://schemas.microsoft.com/office/drawing/2014/main" id="{6B90F8DA-93D1-4E0E-A5A9-6056E1328F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1882720" y="5713332"/>
            <a:ext cx="55626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6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E44A97BE-0A02-4082-A08E-C2CC947B1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400300"/>
            <a:ext cx="5386388" cy="72740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006791-229F-44FE-898D-4F3FD3DF0F1A}"/>
              </a:ext>
            </a:extLst>
          </p:cNvPr>
          <p:cNvSpPr/>
          <p:nvPr/>
        </p:nvSpPr>
        <p:spPr>
          <a:xfrm>
            <a:off x="1524000" y="800100"/>
            <a:ext cx="4203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VEGETABLES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E769A4-61BC-4A0D-977B-C83EE26BE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2651" y="5143500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E0498B-0737-47AC-9985-29FEA1A92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0407" y="3771900"/>
            <a:ext cx="2304488" cy="1048603"/>
          </a:xfrm>
          <a:prstGeom prst="rect">
            <a:avLst/>
          </a:prstGeom>
        </p:spPr>
      </p:pic>
      <p:pic>
        <p:nvPicPr>
          <p:cNvPr id="8" name="Picture 7" descr="A pile of fresh produce&#10;&#10;Description automatically generated">
            <a:extLst>
              <a:ext uri="{FF2B5EF4-FFF2-40B4-BE49-F238E27FC236}">
                <a16:creationId xmlns:a16="http://schemas.microsoft.com/office/drawing/2014/main" id="{E6756C89-C276-4281-8F90-A8D38900EA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2014200" y="5997715"/>
            <a:ext cx="490220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5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96</Words>
  <Application>Microsoft Office PowerPoint</Application>
  <PresentationFormat>Custom</PresentationFormat>
  <Paragraphs>25</Paragraphs>
  <Slides>15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Wingdings 3</vt:lpstr>
      <vt:lpstr>Arial</vt:lpstr>
      <vt:lpstr>Century Gothic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GREEN BROCCOLI AND ORANGE PUMPKIN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Tracey Toerien</dc:creator>
  <cp:lastModifiedBy>Gary Lezar</cp:lastModifiedBy>
  <cp:revision>10</cp:revision>
  <dcterms:created xsi:type="dcterms:W3CDTF">2020-06-25T10:04:29Z</dcterms:created>
  <dcterms:modified xsi:type="dcterms:W3CDTF">2020-06-27T23:02:03Z</dcterms:modified>
</cp:coreProperties>
</file>