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8" r:id="rId3"/>
    <p:sldId id="269" r:id="rId4"/>
    <p:sldId id="27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B9B526-2AEC-4C3D-9670-6B1BBE3830C4}" v="5" dt="2020-04-07T23:26:26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Lezar" userId="7af34d704e51633d" providerId="LiveId" clId="{E4B9B526-2AEC-4C3D-9670-6B1BBE3830C4}"/>
    <pc:docChg chg="custSel modSld">
      <pc:chgData name="Gary Lezar" userId="7af34d704e51633d" providerId="LiveId" clId="{E4B9B526-2AEC-4C3D-9670-6B1BBE3830C4}" dt="2020-04-07T23:27:00.487" v="54" actId="1076"/>
      <pc:docMkLst>
        <pc:docMk/>
      </pc:docMkLst>
      <pc:sldChg chg="addSp delSp modSp">
        <pc:chgData name="Gary Lezar" userId="7af34d704e51633d" providerId="LiveId" clId="{E4B9B526-2AEC-4C3D-9670-6B1BBE3830C4}" dt="2020-04-07T23:27:00.487" v="54" actId="1076"/>
        <pc:sldMkLst>
          <pc:docMk/>
          <pc:sldMk cId="4204788685" sldId="270"/>
        </pc:sldMkLst>
        <pc:spChg chg="mod">
          <ac:chgData name="Gary Lezar" userId="7af34d704e51633d" providerId="LiveId" clId="{E4B9B526-2AEC-4C3D-9670-6B1BBE3830C4}" dt="2020-04-07T23:24:38.439" v="1" actId="1076"/>
          <ac:spMkLst>
            <pc:docMk/>
            <pc:sldMk cId="4204788685" sldId="270"/>
            <ac:spMk id="2" creationId="{FF774DF5-CFFF-49E2-A3B2-872F4522D864}"/>
          </ac:spMkLst>
        </pc:spChg>
        <pc:spChg chg="add del mod">
          <ac:chgData name="Gary Lezar" userId="7af34d704e51633d" providerId="LiveId" clId="{E4B9B526-2AEC-4C3D-9670-6B1BBE3830C4}" dt="2020-04-07T23:25:41.004" v="33" actId="478"/>
          <ac:spMkLst>
            <pc:docMk/>
            <pc:sldMk cId="4204788685" sldId="270"/>
            <ac:spMk id="5" creationId="{AC61A449-94C9-4125-8FE6-E6D4927CB77F}"/>
          </ac:spMkLst>
        </pc:spChg>
        <pc:spChg chg="add mod">
          <ac:chgData name="Gary Lezar" userId="7af34d704e51633d" providerId="LiveId" clId="{E4B9B526-2AEC-4C3D-9670-6B1BBE3830C4}" dt="2020-04-07T23:27:00.487" v="54" actId="1076"/>
          <ac:spMkLst>
            <pc:docMk/>
            <pc:sldMk cId="4204788685" sldId="270"/>
            <ac:spMk id="6" creationId="{7EC3FEFF-4E57-4008-8409-BD65E943FE0C}"/>
          </ac:spMkLst>
        </pc:spChg>
        <pc:picChg chg="mod">
          <ac:chgData name="Gary Lezar" userId="7af34d704e51633d" providerId="LiveId" clId="{E4B9B526-2AEC-4C3D-9670-6B1BBE3830C4}" dt="2020-04-07T23:25:53.007" v="35" actId="1076"/>
          <ac:picMkLst>
            <pc:docMk/>
            <pc:sldMk cId="4204788685" sldId="270"/>
            <ac:picMk id="3" creationId="{41E0D450-D6E2-41F4-9D79-502D926F2A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1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3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039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9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4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8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6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6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5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7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9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4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99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42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1">
            <a:extLst>
              <a:ext uri="{FF2B5EF4-FFF2-40B4-BE49-F238E27FC236}">
                <a16:creationId xmlns:a16="http://schemas.microsoft.com/office/drawing/2014/main" id="{00DACFED-DFD9-4C03-9E95-FF6D8E639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3">
            <a:extLst>
              <a:ext uri="{FF2B5EF4-FFF2-40B4-BE49-F238E27FC236}">
                <a16:creationId xmlns:a16="http://schemas.microsoft.com/office/drawing/2014/main" id="{62CA5141-8120-4ADA-BCF1-3A4449FE6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r="-1" b="16716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ainbow Sunflower - DIY Diamond Painting – Colorelaxation">
            <a:extLst>
              <a:ext uri="{FF2B5EF4-FFF2-40B4-BE49-F238E27FC236}">
                <a16:creationId xmlns:a16="http://schemas.microsoft.com/office/drawing/2014/main" id="{DBDACCC1-6AF1-4D7A-9E28-F4DC50B76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r="-2" b="-2"/>
          <a:stretch/>
        </p:blipFill>
        <p:spPr bwMode="auto">
          <a:xfrm>
            <a:off x="6175686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22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7E752C-5285-41EC-BFA7-BCBBADF18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37" y="1571418"/>
            <a:ext cx="5572125" cy="408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42D77A-2DEE-4E37-9513-E860D3975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103" y="3094893"/>
            <a:ext cx="2237572" cy="20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42380C-273B-4F51-B890-09DAD9D93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262" y="1582070"/>
            <a:ext cx="5697547" cy="4146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44451B-0B3D-4AE7-B791-3031F4B95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6658" y="1582071"/>
            <a:ext cx="1995394" cy="2075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DC3B68-E664-4E1F-8AA3-7B7D00DB1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246" y="2922167"/>
            <a:ext cx="2157919" cy="198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5952E-ACD9-432C-A7DC-44F9C532D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7048" y="2834202"/>
            <a:ext cx="2009153" cy="20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9D67C2-1F39-4834-9546-50DE1B7A4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34" y="1510126"/>
            <a:ext cx="5838825" cy="431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63193C-D52D-4FA5-9522-D4D9809A8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148" y="3137096"/>
            <a:ext cx="1977270" cy="1820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64F39-E218-4EC5-B1E1-9558183C67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148" y="3137096"/>
            <a:ext cx="1977270" cy="18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ater Their Spirits and Watch Them Grow - Tobosa Developmental ...">
            <a:extLst>
              <a:ext uri="{FF2B5EF4-FFF2-40B4-BE49-F238E27FC236}">
                <a16:creationId xmlns:a16="http://schemas.microsoft.com/office/drawing/2014/main" id="{E1EC4EDC-1B92-4EB8-A7F8-D1ECE5C33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" r="1" b="2233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607A80-CA45-43ED-AEF4-B48B31E1CC04}"/>
              </a:ext>
            </a:extLst>
          </p:cNvPr>
          <p:cNvSpPr/>
          <p:nvPr/>
        </p:nvSpPr>
        <p:spPr>
          <a:xfrm>
            <a:off x="755372" y="3684105"/>
            <a:ext cx="3498575" cy="228029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FFFF0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We cannot wait to see your amazing plant.</a:t>
            </a:r>
          </a:p>
          <a:p>
            <a:pPr algn="ctr"/>
            <a:r>
              <a:rPr lang="en-AU" sz="2800" dirty="0">
                <a:solidFill>
                  <a:srgbClr val="FFFF0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Love you lots!</a:t>
            </a:r>
          </a:p>
        </p:txBody>
      </p:sp>
    </p:spTree>
    <p:extLst>
      <p:ext uri="{BB962C8B-B14F-4D97-AF65-F5344CB8AC3E}">
        <p14:creationId xmlns:p14="http://schemas.microsoft.com/office/powerpoint/2010/main" val="248680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5616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 Am Grateful for Everything I Have, Everything I Know, Everything ...">
            <a:extLst>
              <a:ext uri="{FF2B5EF4-FFF2-40B4-BE49-F238E27FC236}">
                <a16:creationId xmlns:a16="http://schemas.microsoft.com/office/drawing/2014/main" id="{D3AE38A5-0F48-44F0-A4B9-8D44C1252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r="5181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ainbow Sea Of Sunflowers Diamond Painting Kit (Full Drill ...">
            <a:extLst>
              <a:ext uri="{FF2B5EF4-FFF2-40B4-BE49-F238E27FC236}">
                <a16:creationId xmlns:a16="http://schemas.microsoft.com/office/drawing/2014/main" id="{95EEDEC8-4BEC-4324-8DA7-409284C0E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2" r="25858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8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inbow Sea Of Sunflowers Diamond Painting Kit (Full Drill ...">
            <a:extLst>
              <a:ext uri="{FF2B5EF4-FFF2-40B4-BE49-F238E27FC236}">
                <a16:creationId xmlns:a16="http://schemas.microsoft.com/office/drawing/2014/main" id="{95EEDEC8-4BEC-4324-8DA7-409284C0E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 r="-1" b="-1"/>
          <a:stretch/>
        </p:blipFill>
        <p:spPr bwMode="auto">
          <a:xfrm>
            <a:off x="20" y="10"/>
            <a:ext cx="457162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9" r="-1" b="26294"/>
          <a:stretch/>
        </p:blipFill>
        <p:spPr bwMode="auto">
          <a:xfrm>
            <a:off x="20" y="3429000"/>
            <a:ext cx="45716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oday I am grateful for...&quot; Spiral Notebook by GeeHM | Redbubble">
            <a:extLst>
              <a:ext uri="{FF2B5EF4-FFF2-40B4-BE49-F238E27FC236}">
                <a16:creationId xmlns:a16="http://schemas.microsoft.com/office/drawing/2014/main" id="{246D070F-9319-4FC3-9B06-DF124C25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49" y="0"/>
            <a:ext cx="3115701" cy="41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55BB9B-826D-44EE-9193-DEC79E39709B}"/>
              </a:ext>
            </a:extLst>
          </p:cNvPr>
          <p:cNvSpPr/>
          <p:nvPr/>
        </p:nvSpPr>
        <p:spPr>
          <a:xfrm>
            <a:off x="7760623" y="88709"/>
            <a:ext cx="2152357" cy="7174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7030A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Health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BFC2AC-24AC-4CB5-B636-E802BEB6C90B}"/>
              </a:ext>
            </a:extLst>
          </p:cNvPr>
          <p:cNvSpPr/>
          <p:nvPr/>
        </p:nvSpPr>
        <p:spPr>
          <a:xfrm>
            <a:off x="7951262" y="1069817"/>
            <a:ext cx="2790297" cy="71745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7030A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Sunshine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379D60-74E3-44C5-845E-16B80DCA7E35}"/>
              </a:ext>
            </a:extLst>
          </p:cNvPr>
          <p:cNvSpPr/>
          <p:nvPr/>
        </p:nvSpPr>
        <p:spPr>
          <a:xfrm>
            <a:off x="9875469" y="4399189"/>
            <a:ext cx="2152357" cy="717452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Food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16C1BE-0BB1-4135-9502-9F5D6E3C00D0}"/>
              </a:ext>
            </a:extLst>
          </p:cNvPr>
          <p:cNvSpPr/>
          <p:nvPr/>
        </p:nvSpPr>
        <p:spPr>
          <a:xfrm>
            <a:off x="4643964" y="5176695"/>
            <a:ext cx="3682983" cy="7174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bg2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Friendships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FD82A7-106A-48F2-B141-6A3987D776B9}"/>
              </a:ext>
            </a:extLst>
          </p:cNvPr>
          <p:cNvSpPr/>
          <p:nvPr/>
        </p:nvSpPr>
        <p:spPr>
          <a:xfrm>
            <a:off x="4641137" y="4282070"/>
            <a:ext cx="2282840" cy="7174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00B05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Nature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BFDC799-036F-4279-8508-7B111B7C1FF5}"/>
              </a:ext>
            </a:extLst>
          </p:cNvPr>
          <p:cNvSpPr/>
          <p:nvPr/>
        </p:nvSpPr>
        <p:spPr>
          <a:xfrm>
            <a:off x="9126944" y="1934434"/>
            <a:ext cx="2900882" cy="71745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FFFF0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Laughter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B28F85-23DB-458A-ADAC-F2AC76FA1C8D}"/>
              </a:ext>
            </a:extLst>
          </p:cNvPr>
          <p:cNvSpPr/>
          <p:nvPr/>
        </p:nvSpPr>
        <p:spPr>
          <a:xfrm>
            <a:off x="7884868" y="2769005"/>
            <a:ext cx="2304758" cy="71745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Family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93A495-1E1A-49E9-9B52-0AECACF82CD2}"/>
              </a:ext>
            </a:extLst>
          </p:cNvPr>
          <p:cNvSpPr/>
          <p:nvPr/>
        </p:nvSpPr>
        <p:spPr>
          <a:xfrm>
            <a:off x="4713096" y="6021949"/>
            <a:ext cx="2832806" cy="71745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Kindness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5EE75D-6BB4-4A87-9232-32B62290BE88}"/>
              </a:ext>
            </a:extLst>
          </p:cNvPr>
          <p:cNvSpPr/>
          <p:nvPr/>
        </p:nvSpPr>
        <p:spPr>
          <a:xfrm>
            <a:off x="9126944" y="3564618"/>
            <a:ext cx="2832806" cy="7174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Teachers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E2232E-0467-431A-AC5D-BB9137507920}"/>
              </a:ext>
            </a:extLst>
          </p:cNvPr>
          <p:cNvSpPr/>
          <p:nvPr/>
        </p:nvSpPr>
        <p:spPr>
          <a:xfrm>
            <a:off x="7174568" y="4341234"/>
            <a:ext cx="2304758" cy="71745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C0000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Home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3DE6D5-7DEB-42C2-B314-9B2E404CC9DF}"/>
              </a:ext>
            </a:extLst>
          </p:cNvPr>
          <p:cNvSpPr/>
          <p:nvPr/>
        </p:nvSpPr>
        <p:spPr>
          <a:xfrm>
            <a:off x="10020681" y="199268"/>
            <a:ext cx="2152357" cy="71745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FFC00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Music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17A69E-B5E7-45FE-8D6B-540555E08667}"/>
              </a:ext>
            </a:extLst>
          </p:cNvPr>
          <p:cNvSpPr/>
          <p:nvPr/>
        </p:nvSpPr>
        <p:spPr>
          <a:xfrm>
            <a:off x="8459066" y="6068331"/>
            <a:ext cx="2832806" cy="717452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00B05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Water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517369-A805-481E-B502-6FB7C660DBE0}"/>
              </a:ext>
            </a:extLst>
          </p:cNvPr>
          <p:cNvSpPr/>
          <p:nvPr/>
        </p:nvSpPr>
        <p:spPr>
          <a:xfrm>
            <a:off x="9037247" y="5245652"/>
            <a:ext cx="2832806" cy="71745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rgbClr val="FFC00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Healing</a:t>
            </a:r>
          </a:p>
        </p:txBody>
      </p:sp>
    </p:spTree>
    <p:extLst>
      <p:ext uri="{BB962C8B-B14F-4D97-AF65-F5344CB8AC3E}">
        <p14:creationId xmlns:p14="http://schemas.microsoft.com/office/powerpoint/2010/main" val="167300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774DF5-CFFF-49E2-A3B2-872F4522D864}"/>
              </a:ext>
            </a:extLst>
          </p:cNvPr>
          <p:cNvSpPr/>
          <p:nvPr/>
        </p:nvSpPr>
        <p:spPr>
          <a:xfrm>
            <a:off x="6187439" y="1412783"/>
            <a:ext cx="5872039" cy="530087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Hello Growing Minds Friends,</a:t>
            </a:r>
          </a:p>
          <a:p>
            <a:pPr algn="ctr"/>
            <a:r>
              <a:rPr lang="en-AU" sz="2400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I hope that you are enjoying seeing your teacher’s face again on the videos.</a:t>
            </a:r>
          </a:p>
          <a:p>
            <a:pPr algn="ctr"/>
            <a:r>
              <a:rPr lang="en-AU" sz="2400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When we come back to school, we are going to grow a </a:t>
            </a:r>
            <a:r>
              <a:rPr lang="en-AU" sz="2400" b="1" i="1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‘I am Grateful for’ garden</a:t>
            </a:r>
            <a:r>
              <a:rPr lang="en-AU" sz="2400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. Please can you grow your very own plant at home and choose a word to describe what you are grateful for. Don’t forget to bring your plant on your first day back at school.</a:t>
            </a:r>
          </a:p>
          <a:p>
            <a:pPr algn="ctr"/>
            <a:r>
              <a:rPr lang="en-AU" sz="2400" dirty="0">
                <a:solidFill>
                  <a:srgbClr val="0070C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Happy planting!</a:t>
            </a:r>
          </a:p>
        </p:txBody>
      </p:sp>
      <p:pic>
        <p:nvPicPr>
          <p:cNvPr id="3" name="I am Grateful">
            <a:hlinkClick r:id="" action="ppaction://media"/>
            <a:extLst>
              <a:ext uri="{FF2B5EF4-FFF2-40B4-BE49-F238E27FC236}">
                <a16:creationId xmlns:a16="http://schemas.microsoft.com/office/drawing/2014/main" id="{41E0D450-D6E2-41F4-9D79-502D926F2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6314" y="510107"/>
            <a:ext cx="609600" cy="6096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EC3FEFF-4E57-4008-8409-BD65E943FE0C}"/>
              </a:ext>
            </a:extLst>
          </p:cNvPr>
          <p:cNvSpPr/>
          <p:nvPr/>
        </p:nvSpPr>
        <p:spPr>
          <a:xfrm>
            <a:off x="7402510" y="437730"/>
            <a:ext cx="1744394" cy="72785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Please listen</a:t>
            </a:r>
          </a:p>
        </p:txBody>
      </p:sp>
    </p:spTree>
    <p:extLst>
      <p:ext uri="{BB962C8B-B14F-4D97-AF65-F5344CB8AC3E}">
        <p14:creationId xmlns:p14="http://schemas.microsoft.com/office/powerpoint/2010/main" val="42047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137">
            <a:extLst>
              <a:ext uri="{FF2B5EF4-FFF2-40B4-BE49-F238E27FC236}">
                <a16:creationId xmlns:a16="http://schemas.microsoft.com/office/drawing/2014/main" id="{10070BFF-B82D-4D9D-B5F0-004AC26FF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018DD30-4459-4EF1-A5AB-32FAAEBDF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851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FFAE3D-24A3-4A94-B676-02F763216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129" y="1526324"/>
            <a:ext cx="5519947" cy="3805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D2CDF-58A5-46F5-A0AB-8980B350E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787" y="2250017"/>
            <a:ext cx="26384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E95D6D-5E8A-4117-896A-1844EB60E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509" y="710326"/>
            <a:ext cx="5324475" cy="3981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C95AC8-F645-464B-99DF-60269958A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793" y="710326"/>
            <a:ext cx="3953168" cy="35088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0D8619-ADA6-4E60-A3B1-A7C6CEDAEC2C}"/>
              </a:ext>
            </a:extLst>
          </p:cNvPr>
          <p:cNvSpPr/>
          <p:nvPr/>
        </p:nvSpPr>
        <p:spPr>
          <a:xfrm>
            <a:off x="6520792" y="4810539"/>
            <a:ext cx="5219908" cy="180229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002060"/>
                </a:solidFill>
                <a:latin typeface="HelloBigSky" panose="02000603000000000000" pitchFamily="2" charset="0"/>
                <a:ea typeface="HelloBigSky" panose="02000603000000000000" pitchFamily="2" charset="0"/>
              </a:rPr>
              <a:t>Please ask Mom or Dad to write your chosen ‘I am grateful for’ word on your pot for everyone to see.</a:t>
            </a:r>
          </a:p>
        </p:txBody>
      </p:sp>
    </p:spTree>
    <p:extLst>
      <p:ext uri="{BB962C8B-B14F-4D97-AF65-F5344CB8AC3E}">
        <p14:creationId xmlns:p14="http://schemas.microsoft.com/office/powerpoint/2010/main" val="159322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D5293-CFD3-4B5F-9F07-BC8ED60EE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7" y="1571096"/>
            <a:ext cx="5686425" cy="387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C48C5B-C94D-441B-9BC4-62A23B263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786" y="1706639"/>
            <a:ext cx="3238719" cy="317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4C07B-3951-44CD-B9FB-79CDA7B76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736" y="2401110"/>
            <a:ext cx="24098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63EAA-9E38-4E4A-AE57-53E3AC399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800" y="1706639"/>
            <a:ext cx="5734050" cy="387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8A31E-F71D-45DB-A22A-BD22C21AE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208" y="2878765"/>
            <a:ext cx="2241233" cy="2064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E3831A-6975-401E-A839-6F03CAF40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408" y="1706639"/>
            <a:ext cx="1517338" cy="12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unflower on Nature Background - Download Free Vectors, Clipart ...">
            <a:extLst>
              <a:ext uri="{FF2B5EF4-FFF2-40B4-BE49-F238E27FC236}">
                <a16:creationId xmlns:a16="http://schemas.microsoft.com/office/drawing/2014/main" id="{7BD45042-930A-4AA7-AE64-2459960EA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953"/>
          <a:stretch/>
        </p:blipFill>
        <p:spPr bwMode="auto">
          <a:xfrm>
            <a:off x="2" y="-4715"/>
            <a:ext cx="3011444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 am grateful | Sunflower quotes, Sunflower, Sunflower pictures">
            <a:extLst>
              <a:ext uri="{FF2B5EF4-FFF2-40B4-BE49-F238E27FC236}">
                <a16:creationId xmlns:a16="http://schemas.microsoft.com/office/drawing/2014/main" id="{18C35BA1-BD67-42C0-9BBE-CAF3D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 r="-2" b="13162"/>
          <a:stretch/>
        </p:blipFill>
        <p:spPr bwMode="auto">
          <a:xfrm>
            <a:off x="3102885" y="-4715"/>
            <a:ext cx="2993115" cy="3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ardening Games For Kids">
            <a:extLst>
              <a:ext uri="{FF2B5EF4-FFF2-40B4-BE49-F238E27FC236}">
                <a16:creationId xmlns:a16="http://schemas.microsoft.com/office/drawing/2014/main" id="{E6420CEA-8EA7-4DE2-8628-4E0C5234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39"/>
          <a:stretch/>
        </p:blipFill>
        <p:spPr bwMode="auto">
          <a:xfrm>
            <a:off x="7936" y="3509434"/>
            <a:ext cx="6098459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9725DA-E991-4FC8-B06A-50C5D4069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34" y="1758766"/>
            <a:ext cx="5862491" cy="3501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6B5D4-79DD-45F9-903F-09DDA7074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838" y="2289001"/>
            <a:ext cx="2676525" cy="194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55E56-0C03-47EB-9FE7-214883780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8177" y="1899443"/>
            <a:ext cx="2930727" cy="27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8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132</Words>
  <Application>Microsoft Office PowerPoint</Application>
  <PresentationFormat>Widescreen</PresentationFormat>
  <Paragraphs>21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Bodoni MT</vt:lpstr>
      <vt:lpstr>Goudy Old Style</vt:lpstr>
      <vt:lpstr>HelloBigSky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Lezar</dc:creator>
  <cp:lastModifiedBy>Gary Lezar</cp:lastModifiedBy>
  <cp:revision>10</cp:revision>
  <dcterms:created xsi:type="dcterms:W3CDTF">2020-04-07T07:13:29Z</dcterms:created>
  <dcterms:modified xsi:type="dcterms:W3CDTF">2020-04-07T23:27:10Z</dcterms:modified>
</cp:coreProperties>
</file>