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8" r:id="rId2"/>
    <p:sldId id="269" r:id="rId3"/>
    <p:sldId id="270" r:id="rId4"/>
    <p:sldId id="271" r:id="rId5"/>
    <p:sldId id="273" r:id="rId6"/>
    <p:sldId id="272" r:id="rId7"/>
    <p:sldId id="274" r:id="rId8"/>
    <p:sldId id="275" r:id="rId9"/>
    <p:sldId id="276" r:id="rId10"/>
    <p:sldId id="27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32" autoAdjust="0"/>
    <p:restoredTop sz="94660"/>
  </p:normalViewPr>
  <p:slideViewPr>
    <p:cSldViewPr snapToGrid="0">
      <p:cViewPr varScale="1">
        <p:scale>
          <a:sx n="72" d="100"/>
          <a:sy n="72" d="100"/>
        </p:scale>
        <p:origin x="774" y="66"/>
      </p:cViewPr>
      <p:guideLst/>
    </p:cSldViewPr>
  </p:slideViewPr>
  <p:notesTextViewPr>
    <p:cViewPr>
      <p:scale>
        <a:sx n="1" d="1"/>
        <a:sy n="1" d="1"/>
      </p:scale>
      <p:origin x="0" y="0"/>
    </p:cViewPr>
  </p:notesTextViewPr>
  <p:sorterViewPr>
    <p:cViewPr>
      <p:scale>
        <a:sx n="100" d="100"/>
        <a:sy n="100" d="100"/>
      </p:scale>
      <p:origin x="0" y="-24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87"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88"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89"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90"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1"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92"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7"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1048598"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1048599" name="Date Placeholder 3"/>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00" name="Footer Placeholder 4"/>
          <p:cNvSpPr>
            <a:spLocks noGrp="1"/>
          </p:cNvSpPr>
          <p:nvPr>
            <p:ph type="ftr" sz="quarter" idx="11"/>
          </p:nvPr>
        </p:nvSpPr>
        <p:spPr/>
        <p:txBody>
          <a:bodyPr/>
          <a:lstStyle/>
          <a:p>
            <a:endParaRPr lang="en-ZA"/>
          </a:p>
        </p:txBody>
      </p:sp>
      <p:sp>
        <p:nvSpPr>
          <p:cNvPr id="1048601" name="Slide Number Placeholder 5"/>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676" name="Title 1"/>
          <p:cNvSpPr>
            <a:spLocks noGrp="1"/>
          </p:cNvSpPr>
          <p:nvPr>
            <p:ph type="title"/>
          </p:nvPr>
        </p:nvSpPr>
        <p:spPr/>
        <p:txBody>
          <a:bodyPr/>
          <a:lstStyle/>
          <a:p>
            <a:r>
              <a:rPr lang="en-US"/>
              <a:t>Click to edit Master title style</a:t>
            </a:r>
            <a:endParaRPr lang="en-ZA"/>
          </a:p>
        </p:txBody>
      </p:sp>
      <p:sp>
        <p:nvSpPr>
          <p:cNvPr id="1048677"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78" name="Date Placeholder 3"/>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79" name="Footer Placeholder 4"/>
          <p:cNvSpPr>
            <a:spLocks noGrp="1"/>
          </p:cNvSpPr>
          <p:nvPr>
            <p:ph type="ftr" sz="quarter" idx="11"/>
          </p:nvPr>
        </p:nvSpPr>
        <p:spPr/>
        <p:txBody>
          <a:bodyPr/>
          <a:lstStyle/>
          <a:p>
            <a:endParaRPr lang="en-ZA"/>
          </a:p>
        </p:txBody>
      </p:sp>
      <p:sp>
        <p:nvSpPr>
          <p:cNvPr id="1048680" name="Slide Number Placeholder 5"/>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660"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1048661"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62" name="Date Placeholder 3"/>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63" name="Footer Placeholder 4"/>
          <p:cNvSpPr>
            <a:spLocks noGrp="1"/>
          </p:cNvSpPr>
          <p:nvPr>
            <p:ph type="ftr" sz="quarter" idx="11"/>
          </p:nvPr>
        </p:nvSpPr>
        <p:spPr/>
        <p:txBody>
          <a:bodyPr/>
          <a:lstStyle/>
          <a:p>
            <a:endParaRPr lang="en-ZA"/>
          </a:p>
        </p:txBody>
      </p:sp>
      <p:sp>
        <p:nvSpPr>
          <p:cNvPr id="1048664" name="Slide Number Placeholder 5"/>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651" name="Title 1"/>
          <p:cNvSpPr>
            <a:spLocks noGrp="1"/>
          </p:cNvSpPr>
          <p:nvPr>
            <p:ph type="title"/>
          </p:nvPr>
        </p:nvSpPr>
        <p:spPr/>
        <p:txBody>
          <a:bodyPr/>
          <a:lstStyle/>
          <a:p>
            <a:r>
              <a:rPr lang="en-US"/>
              <a:t>Click to edit Master title style</a:t>
            </a:r>
            <a:endParaRPr lang="en-ZA"/>
          </a:p>
        </p:txBody>
      </p:sp>
      <p:sp>
        <p:nvSpPr>
          <p:cNvPr id="1048652"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53" name="Date Placeholder 3"/>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54" name="Footer Placeholder 4"/>
          <p:cNvSpPr>
            <a:spLocks noGrp="1"/>
          </p:cNvSpPr>
          <p:nvPr>
            <p:ph type="ftr" sz="quarter" idx="11"/>
          </p:nvPr>
        </p:nvSpPr>
        <p:spPr/>
        <p:txBody>
          <a:bodyPr/>
          <a:lstStyle/>
          <a:p>
            <a:endParaRPr lang="en-ZA"/>
          </a:p>
        </p:txBody>
      </p:sp>
      <p:sp>
        <p:nvSpPr>
          <p:cNvPr id="1048655" name="Slide Number Placeholder 5"/>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71"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1048672"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48673" name="Date Placeholder 3"/>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74" name="Footer Placeholder 4"/>
          <p:cNvSpPr>
            <a:spLocks noGrp="1"/>
          </p:cNvSpPr>
          <p:nvPr>
            <p:ph type="ftr" sz="quarter" idx="11"/>
          </p:nvPr>
        </p:nvSpPr>
        <p:spPr/>
        <p:txBody>
          <a:bodyPr/>
          <a:lstStyle/>
          <a:p>
            <a:endParaRPr lang="en-ZA"/>
          </a:p>
        </p:txBody>
      </p:sp>
      <p:sp>
        <p:nvSpPr>
          <p:cNvPr id="1048675" name="Slide Number Placeholder 5"/>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37" name="Title 1"/>
          <p:cNvSpPr>
            <a:spLocks noGrp="1"/>
          </p:cNvSpPr>
          <p:nvPr>
            <p:ph type="title"/>
          </p:nvPr>
        </p:nvSpPr>
        <p:spPr/>
        <p:txBody>
          <a:bodyPr/>
          <a:lstStyle/>
          <a:p>
            <a:r>
              <a:rPr lang="en-US"/>
              <a:t>Click to edit Master title style</a:t>
            </a:r>
            <a:endParaRPr lang="en-ZA"/>
          </a:p>
        </p:txBody>
      </p:sp>
      <p:sp>
        <p:nvSpPr>
          <p:cNvPr id="1048638"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39"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40" name="Date Placeholder 4"/>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41" name="Footer Placeholder 5"/>
          <p:cNvSpPr>
            <a:spLocks noGrp="1"/>
          </p:cNvSpPr>
          <p:nvPr>
            <p:ph type="ftr" sz="quarter" idx="11"/>
          </p:nvPr>
        </p:nvSpPr>
        <p:spPr/>
        <p:txBody>
          <a:bodyPr/>
          <a:lstStyle/>
          <a:p>
            <a:endParaRPr lang="en-ZA"/>
          </a:p>
        </p:txBody>
      </p:sp>
      <p:sp>
        <p:nvSpPr>
          <p:cNvPr id="1048642" name="Slide Number Placeholder 6"/>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43"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1048644"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45"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46"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48647"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48" name="Date Placeholder 6"/>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49" name="Footer Placeholder 7"/>
          <p:cNvSpPr>
            <a:spLocks noGrp="1"/>
          </p:cNvSpPr>
          <p:nvPr>
            <p:ph type="ftr" sz="quarter" idx="11"/>
          </p:nvPr>
        </p:nvSpPr>
        <p:spPr/>
        <p:txBody>
          <a:bodyPr/>
          <a:lstStyle/>
          <a:p>
            <a:endParaRPr lang="en-ZA"/>
          </a:p>
        </p:txBody>
      </p:sp>
      <p:sp>
        <p:nvSpPr>
          <p:cNvPr id="1048650" name="Slide Number Placeholder 8"/>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56" name="Title 1"/>
          <p:cNvSpPr>
            <a:spLocks noGrp="1"/>
          </p:cNvSpPr>
          <p:nvPr>
            <p:ph type="title"/>
          </p:nvPr>
        </p:nvSpPr>
        <p:spPr/>
        <p:txBody>
          <a:bodyPr/>
          <a:lstStyle/>
          <a:p>
            <a:r>
              <a:rPr lang="en-US"/>
              <a:t>Click to edit Master title style</a:t>
            </a:r>
            <a:endParaRPr lang="en-ZA"/>
          </a:p>
        </p:txBody>
      </p:sp>
      <p:sp>
        <p:nvSpPr>
          <p:cNvPr id="1048657" name="Date Placeholder 2"/>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58" name="Footer Placeholder 3"/>
          <p:cNvSpPr>
            <a:spLocks noGrp="1"/>
          </p:cNvSpPr>
          <p:nvPr>
            <p:ph type="ftr" sz="quarter" idx="11"/>
          </p:nvPr>
        </p:nvSpPr>
        <p:spPr/>
        <p:txBody>
          <a:bodyPr/>
          <a:lstStyle/>
          <a:p>
            <a:endParaRPr lang="en-ZA"/>
          </a:p>
        </p:txBody>
      </p:sp>
      <p:sp>
        <p:nvSpPr>
          <p:cNvPr id="1048659" name="Slide Number Placeholder 4"/>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81" name="Date Placeholder 1"/>
          <p:cNvSpPr>
            <a:spLocks noGrp="1"/>
          </p:cNvSpPr>
          <p:nvPr>
            <p:ph type="dt" sz="half" idx="10"/>
          </p:nvPr>
        </p:nvSpPr>
        <p:spPr/>
        <p:txBody>
          <a:bodyPr/>
          <a:lstStyle/>
          <a:p>
            <a:fld id="{B4D1402C-8837-4E87-A1A0-B19F667200AA}" type="datetimeFigureOut">
              <a:rPr lang="en-ZA" smtClean="0"/>
              <a:t>2020/05/07</a:t>
            </a:fld>
            <a:endParaRPr lang="en-ZA"/>
          </a:p>
        </p:txBody>
      </p:sp>
      <p:sp>
        <p:nvSpPr>
          <p:cNvPr id="1048582" name="Footer Placeholder 2"/>
          <p:cNvSpPr>
            <a:spLocks noGrp="1"/>
          </p:cNvSpPr>
          <p:nvPr>
            <p:ph type="ftr" sz="quarter" idx="11"/>
          </p:nvPr>
        </p:nvSpPr>
        <p:spPr/>
        <p:txBody>
          <a:bodyPr/>
          <a:lstStyle/>
          <a:p>
            <a:endParaRPr lang="en-ZA"/>
          </a:p>
        </p:txBody>
      </p:sp>
      <p:sp>
        <p:nvSpPr>
          <p:cNvPr id="1048583" name="Slide Number Placeholder 3"/>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81"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1048682"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683"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8684" name="Date Placeholder 4"/>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85" name="Footer Placeholder 5"/>
          <p:cNvSpPr>
            <a:spLocks noGrp="1"/>
          </p:cNvSpPr>
          <p:nvPr>
            <p:ph type="ftr" sz="quarter" idx="11"/>
          </p:nvPr>
        </p:nvSpPr>
        <p:spPr/>
        <p:txBody>
          <a:bodyPr/>
          <a:lstStyle/>
          <a:p>
            <a:endParaRPr lang="en-ZA"/>
          </a:p>
        </p:txBody>
      </p:sp>
      <p:sp>
        <p:nvSpPr>
          <p:cNvPr id="1048686" name="Slide Number Placeholder 6"/>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65"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1048666"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1048667"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48668" name="Date Placeholder 4"/>
          <p:cNvSpPr>
            <a:spLocks noGrp="1"/>
          </p:cNvSpPr>
          <p:nvPr>
            <p:ph type="dt" sz="half" idx="10"/>
          </p:nvPr>
        </p:nvSpPr>
        <p:spPr/>
        <p:txBody>
          <a:bodyPr/>
          <a:lstStyle/>
          <a:p>
            <a:fld id="{B4D1402C-8837-4E87-A1A0-B19F667200AA}" type="datetimeFigureOut">
              <a:rPr lang="en-ZA" smtClean="0"/>
              <a:t>2020/05/07</a:t>
            </a:fld>
            <a:endParaRPr lang="en-ZA"/>
          </a:p>
        </p:txBody>
      </p:sp>
      <p:sp>
        <p:nvSpPr>
          <p:cNvPr id="1048669" name="Footer Placeholder 5"/>
          <p:cNvSpPr>
            <a:spLocks noGrp="1"/>
          </p:cNvSpPr>
          <p:nvPr>
            <p:ph type="ftr" sz="quarter" idx="11"/>
          </p:nvPr>
        </p:nvSpPr>
        <p:spPr/>
        <p:txBody>
          <a:bodyPr/>
          <a:lstStyle/>
          <a:p>
            <a:endParaRPr lang="en-ZA"/>
          </a:p>
        </p:txBody>
      </p:sp>
      <p:sp>
        <p:nvSpPr>
          <p:cNvPr id="1048670" name="Slide Number Placeholder 6"/>
          <p:cNvSpPr>
            <a:spLocks noGrp="1"/>
          </p:cNvSpPr>
          <p:nvPr>
            <p:ph type="sldNum" sz="quarter" idx="12"/>
          </p:nvPr>
        </p:nvSpPr>
        <p:spPr/>
        <p:txBody>
          <a:bodyPr/>
          <a:lstStyle/>
          <a:p>
            <a:fld id="{586DCC13-FC10-4F20-8D9E-E528AC17750C}" type="slidenum">
              <a:rPr lang="en-ZA" smtClean="0"/>
              <a:t>‹#›</a:t>
            </a:fld>
            <a:endParaRPr lang="en-Z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104857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1402C-8837-4E87-A1A0-B19F667200AA}" type="datetimeFigureOut">
              <a:rPr lang="en-ZA" smtClean="0"/>
              <a:t>2020/05/07</a:t>
            </a:fld>
            <a:endParaRPr lang="en-ZA"/>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DCC13-FC10-4F20-8D9E-E528AC17750C}" type="slidenum">
              <a:rPr lang="en-ZA" smtClean="0"/>
              <a:t>‹#›</a:t>
            </a:fld>
            <a:endParaRPr lang="en-Z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5EC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2" name="Rectangle 12"/>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7163" name="Picture 5"/>
          <p:cNvPicPr>
            <a:picLocks noChangeAspect="1"/>
          </p:cNvPicPr>
          <p:nvPr/>
        </p:nvPicPr>
        <p:blipFill>
          <a:blip r:embed="rId2"/>
          <a:stretch>
            <a:fillRect/>
          </a:stretch>
        </p:blipFill>
        <p:spPr>
          <a:xfrm>
            <a:off x="794651" y="599393"/>
            <a:ext cx="5648531" cy="5778547"/>
          </a:xfrm>
          <a:prstGeom prst="rect">
            <a:avLst/>
          </a:prstGeom>
        </p:spPr>
      </p:pic>
      <p:sp>
        <p:nvSpPr>
          <p:cNvPr id="1048613" name="TextBox 6"/>
          <p:cNvSpPr txBox="1"/>
          <p:nvPr/>
        </p:nvSpPr>
        <p:spPr>
          <a:xfrm>
            <a:off x="1590736" y="1970469"/>
            <a:ext cx="4056359" cy="2796541"/>
          </a:xfrm>
          <a:prstGeom prst="rect">
            <a:avLst/>
          </a:prstGeom>
          <a:noFill/>
        </p:spPr>
        <p:txBody>
          <a:bodyPr wrap="square" rtlCol="0">
            <a:spAutoFit/>
          </a:bodyPr>
          <a:lstStyle/>
          <a:p>
            <a:pPr algn="ctr"/>
            <a:r>
              <a:rPr lang="en-ZA" sz="6000" dirty="0">
                <a:latin typeface="Berlin Sans FB" panose="020E0602020502020306" pitchFamily="34" charset="0"/>
              </a:rPr>
              <a:t>Welcome </a:t>
            </a:r>
          </a:p>
          <a:p>
            <a:pPr algn="ctr"/>
            <a:r>
              <a:rPr lang="en-US" altLang="en-GB" sz="6000" dirty="0">
                <a:latin typeface="Berlin Sans FB" panose="020E0602020502020306" pitchFamily="34" charset="0"/>
              </a:rPr>
              <a:t>Terrific Tigers</a:t>
            </a:r>
            <a:endParaRPr lang="zh-CN" altLang="en-US"/>
          </a:p>
        </p:txBody>
      </p:sp>
      <p:pic>
        <p:nvPicPr>
          <p:cNvPr id="2097164" name="Picture 8" descr="A drawing of a cartoon character  Description automatically generated"/>
          <p:cNvPicPr>
            <a:picLocks noChangeAspect="1"/>
          </p:cNvPicPr>
          <p:nvPr/>
        </p:nvPicPr>
        <p:blipFill>
          <a:blip r:embed="rId3"/>
          <a:srcRect l="3195" r="3195"/>
          <a:stretch>
            <a:fillRect/>
          </a:stretch>
        </p:blipFill>
        <p:spPr>
          <a:xfrm>
            <a:off x="7303874" y="1047692"/>
            <a:ext cx="3783469" cy="46865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31" name="Rectangle 13"/>
          <p:cNvSpPr/>
          <p:nvPr/>
        </p:nvSpPr>
        <p:spPr>
          <a:xfrm>
            <a:off x="2504661" y="1616765"/>
            <a:ext cx="6970643" cy="318052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48632"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3" name="Rectangle 14"/>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4" name="TextBox 1048633"/>
          <p:cNvSpPr txBox="1"/>
          <p:nvPr/>
        </p:nvSpPr>
        <p:spPr>
          <a:xfrm>
            <a:off x="2252401" y="560123"/>
            <a:ext cx="8281308" cy="1077218"/>
          </a:xfrm>
          <a:prstGeom prst="rect">
            <a:avLst/>
          </a:prstGeom>
        </p:spPr>
        <p:txBody>
          <a:bodyPr wrap="square" rtlCol="0">
            <a:spAutoFit/>
          </a:bodyPr>
          <a:lstStyle/>
          <a:p>
            <a:pPr algn="ctr"/>
            <a:r>
              <a:rPr lang="en-US" altLang="en-GB" sz="3200" b="1" dirty="0">
                <a:solidFill>
                  <a:srgbClr val="9933FF"/>
                </a:solidFill>
              </a:rPr>
              <a:t>A special message to all you phenomenal Terrific Tiger Moms...</a:t>
            </a:r>
            <a:endParaRPr lang="en-ZA" sz="3200" b="1" dirty="0">
              <a:solidFill>
                <a:srgbClr val="9933FF"/>
              </a:solidFill>
            </a:endParaRPr>
          </a:p>
        </p:txBody>
      </p:sp>
      <p:sp>
        <p:nvSpPr>
          <p:cNvPr id="1048635" name="Thought Bubble: Cloud 1"/>
          <p:cNvSpPr/>
          <p:nvPr/>
        </p:nvSpPr>
        <p:spPr>
          <a:xfrm flipH="1">
            <a:off x="553685" y="1616764"/>
            <a:ext cx="3901953" cy="2018087"/>
          </a:xfrm>
          <a:prstGeom prst="cloudCallou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1800" b="1" dirty="0">
                <a:solidFill>
                  <a:srgbClr val="CC0066"/>
                </a:solidFill>
              </a:rPr>
              <a:t>Happy Mother's Day to my beautiful Terrific Tiger Mom's. Sending you lots of love from Tanya </a:t>
            </a:r>
            <a:r>
              <a:rPr lang="en-GB" altLang="en-GB" sz="1800" b="1" dirty="0">
                <a:solidFill>
                  <a:srgbClr val="CC0066"/>
                </a:solidFill>
              </a:rPr>
              <a:t>♡</a:t>
            </a:r>
            <a:r>
              <a:rPr lang="en-US" altLang="en-GB" sz="1800" b="1" dirty="0">
                <a:solidFill>
                  <a:srgbClr val="CC0066"/>
                </a:solidFill>
              </a:rPr>
              <a:t>. </a:t>
            </a:r>
            <a:endParaRPr lang="en-ZA" sz="1800" b="1" dirty="0">
              <a:solidFill>
                <a:srgbClr val="CC0066"/>
              </a:solidFill>
            </a:endParaRPr>
          </a:p>
        </p:txBody>
      </p:sp>
      <p:sp>
        <p:nvSpPr>
          <p:cNvPr id="1048636" name="Star: 32 Points 1048635"/>
          <p:cNvSpPr/>
          <p:nvPr/>
        </p:nvSpPr>
        <p:spPr>
          <a:xfrm>
            <a:off x="3345055" y="3098332"/>
            <a:ext cx="3048000" cy="3048000"/>
          </a:xfrm>
          <a:prstGeom prst="star32">
            <a:avLst/>
          </a:prstGeom>
          <a:solidFill>
            <a:srgbClr val="E1793C"/>
          </a:solidFill>
        </p:spPr>
        <p:txBody>
          <a:bodyPr anchor="ctr"/>
          <a:lstStyle/>
          <a:p>
            <a:pPr algn="ctr"/>
            <a:endParaRPr lang="en-ZA"/>
          </a:p>
        </p:txBody>
      </p:sp>
      <p:pic>
        <p:nvPicPr>
          <p:cNvPr id="2097173" name="Picture 2097172"/>
          <p:cNvPicPr>
            <a:picLocks/>
          </p:cNvPicPr>
          <p:nvPr/>
        </p:nvPicPr>
        <p:blipFill>
          <a:blip r:embed="rId4"/>
          <a:stretch>
            <a:fillRect/>
          </a:stretch>
        </p:blipFill>
        <p:spPr>
          <a:xfrm>
            <a:off x="6565643" y="1616765"/>
            <a:ext cx="4986717" cy="4654290"/>
          </a:xfrm>
          <a:prstGeom prst="rect">
            <a:avLst/>
          </a:prstGeom>
        </p:spPr>
      </p:pic>
      <p:pic>
        <p:nvPicPr>
          <p:cNvPr id="2097179" name="Picture 2097178"/>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948977" y="3822363"/>
            <a:ext cx="1757372" cy="15999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03" name="Rectangle 17"/>
          <p:cNvSpPr>
            <a:spLocks noGrp="1" noRot="1" noChangeAspect="1" noMove="1" noResize="1" noEditPoints="1" noAdjustHandles="1" noChangeArrowheads="1" noChangeShapeType="1" noTextEdit="1"/>
          </p:cNvSpPr>
          <p:nvPr/>
        </p:nvSpPr>
        <p:spPr>
          <a:xfrm>
            <a:off x="381763" y="610278"/>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04" name="TextBox 11"/>
          <p:cNvSpPr txBox="1"/>
          <p:nvPr/>
        </p:nvSpPr>
        <p:spPr>
          <a:xfrm>
            <a:off x="744864" y="781547"/>
            <a:ext cx="10511773" cy="993141"/>
          </a:xfrm>
          <a:prstGeom prst="rect">
            <a:avLst/>
          </a:prstGeom>
          <a:noFill/>
        </p:spPr>
        <p:txBody>
          <a:bodyPr wrap="square" rtlCol="0">
            <a:spAutoFit/>
          </a:bodyPr>
          <a:lstStyle/>
          <a:p>
            <a:pPr algn="ctr"/>
            <a:r>
              <a:rPr lang="en-US" altLang="en-GB" sz="6000" b="1" u="sng" dirty="0">
                <a:solidFill>
                  <a:srgbClr val="FF3399"/>
                </a:solidFill>
                <a:latin typeface="Berlin Sans FB" panose="020E0602020502020306" pitchFamily="34" charset="0"/>
              </a:rPr>
              <a:t>HAPPY MOTHER'S DAY</a:t>
            </a:r>
            <a:r>
              <a:rPr lang="en-GB" altLang="en-GB" sz="6000" b="1" u="sng" dirty="0">
                <a:solidFill>
                  <a:srgbClr val="FF3399"/>
                </a:solidFill>
                <a:latin typeface="Berlin Sans FB" panose="020E0602020502020306" pitchFamily="34" charset="0"/>
              </a:rPr>
              <a:t>♡♡♡</a:t>
            </a:r>
            <a:r>
              <a:rPr lang="en-US" altLang="en-GB" sz="6000" b="1" u="sng" dirty="0">
                <a:solidFill>
                  <a:srgbClr val="FF3399"/>
                </a:solidFill>
                <a:latin typeface="Berlin Sans FB" panose="020E0602020502020306" pitchFamily="34" charset="0"/>
              </a:rPr>
              <a:t> </a:t>
            </a:r>
            <a:endParaRPr lang="zh-CN" altLang="en-US"/>
          </a:p>
        </p:txBody>
      </p:sp>
      <p:pic>
        <p:nvPicPr>
          <p:cNvPr id="2097155" name="Picture 2097154"/>
          <p:cNvPicPr>
            <a:picLocks/>
          </p:cNvPicPr>
          <p:nvPr/>
        </p:nvPicPr>
        <p:blipFill>
          <a:blip r:embed="rId2"/>
          <a:stretch>
            <a:fillRect/>
          </a:stretch>
        </p:blipFill>
        <p:spPr>
          <a:xfrm rot="21585300">
            <a:off x="2356192" y="1702257"/>
            <a:ext cx="6733354" cy="2278260"/>
          </a:xfrm>
          <a:prstGeom prst="rect">
            <a:avLst/>
          </a:prstGeom>
        </p:spPr>
      </p:pic>
      <p:pic>
        <p:nvPicPr>
          <p:cNvPr id="2097156" name="Picture 2097155"/>
          <p:cNvPicPr>
            <a:picLocks/>
          </p:cNvPicPr>
          <p:nvPr/>
        </p:nvPicPr>
        <p:blipFill>
          <a:blip r:embed="rId3"/>
          <a:stretch>
            <a:fillRect/>
          </a:stretch>
        </p:blipFill>
        <p:spPr>
          <a:xfrm>
            <a:off x="744863" y="1779904"/>
            <a:ext cx="2043416" cy="1757622"/>
          </a:xfrm>
          <a:prstGeom prst="rect">
            <a:avLst/>
          </a:prstGeom>
        </p:spPr>
      </p:pic>
      <p:pic>
        <p:nvPicPr>
          <p:cNvPr id="2097157" name="Picture 2097156"/>
          <p:cNvPicPr>
            <a:picLocks/>
          </p:cNvPicPr>
          <p:nvPr/>
        </p:nvPicPr>
        <p:blipFill>
          <a:blip r:embed="rId4"/>
          <a:stretch>
            <a:fillRect/>
          </a:stretch>
        </p:blipFill>
        <p:spPr>
          <a:xfrm>
            <a:off x="744864" y="3405884"/>
            <a:ext cx="2058599" cy="2908297"/>
          </a:xfrm>
          <a:prstGeom prst="rect">
            <a:avLst/>
          </a:prstGeom>
        </p:spPr>
      </p:pic>
      <p:pic>
        <p:nvPicPr>
          <p:cNvPr id="2097158" name="Picture 2097157"/>
          <p:cNvPicPr>
            <a:picLocks/>
          </p:cNvPicPr>
          <p:nvPr/>
        </p:nvPicPr>
        <p:blipFill>
          <a:blip r:embed="rId5"/>
          <a:stretch>
            <a:fillRect/>
          </a:stretch>
        </p:blipFill>
        <p:spPr>
          <a:xfrm>
            <a:off x="8502532" y="1749524"/>
            <a:ext cx="2953014" cy="4437590"/>
          </a:xfrm>
          <a:prstGeom prst="rect">
            <a:avLst/>
          </a:prstGeom>
        </p:spPr>
      </p:pic>
      <p:pic>
        <p:nvPicPr>
          <p:cNvPr id="2097159" name="Picture 2097158"/>
          <p:cNvPicPr>
            <a:picLocks/>
          </p:cNvPicPr>
          <p:nvPr/>
        </p:nvPicPr>
        <p:blipFill>
          <a:blip r:embed="rId6"/>
          <a:stretch>
            <a:fillRect/>
          </a:stretch>
        </p:blipFill>
        <p:spPr>
          <a:xfrm rot="21600000">
            <a:off x="2788279" y="3405883"/>
            <a:ext cx="3471093" cy="1210735"/>
          </a:xfrm>
          <a:prstGeom prst="rect">
            <a:avLst/>
          </a:prstGeom>
        </p:spPr>
      </p:pic>
      <p:pic>
        <p:nvPicPr>
          <p:cNvPr id="2097160" name="Picture 2097159"/>
          <p:cNvPicPr>
            <a:picLocks/>
          </p:cNvPicPr>
          <p:nvPr/>
        </p:nvPicPr>
        <p:blipFill>
          <a:blip r:embed="rId7"/>
          <a:stretch>
            <a:fillRect/>
          </a:stretch>
        </p:blipFill>
        <p:spPr>
          <a:xfrm>
            <a:off x="6261190" y="3496054"/>
            <a:ext cx="2170015" cy="2651594"/>
          </a:xfrm>
          <a:prstGeom prst="rect">
            <a:avLst/>
          </a:prstGeom>
        </p:spPr>
      </p:pic>
      <p:pic>
        <p:nvPicPr>
          <p:cNvPr id="2097161" name="Picture 2097160"/>
          <p:cNvPicPr>
            <a:picLocks/>
          </p:cNvPicPr>
          <p:nvPr/>
        </p:nvPicPr>
        <p:blipFill>
          <a:blip r:embed="rId8"/>
          <a:stretch>
            <a:fillRect/>
          </a:stretch>
        </p:blipFill>
        <p:spPr>
          <a:xfrm>
            <a:off x="3325596" y="4714265"/>
            <a:ext cx="2396874" cy="16461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4"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85" name="Rectangle 8"/>
          <p:cNvSpPr>
            <a:spLocks noGrp="1" noRot="1" noChangeAspect="1" noMove="1" noResize="1" noEditPoints="1" noAdjustHandles="1" noChangeArrowheads="1" noChangeShapeType="1" noTextEdit="1"/>
          </p:cNvSpPr>
          <p:nvPr/>
        </p:nvSpPr>
        <p:spPr>
          <a:xfrm>
            <a:off x="477012" y="41632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86" name="TextBox 3"/>
          <p:cNvSpPr txBox="1"/>
          <p:nvPr/>
        </p:nvSpPr>
        <p:spPr>
          <a:xfrm>
            <a:off x="4628271" y="2504049"/>
            <a:ext cx="3390314" cy="646331"/>
          </a:xfrm>
          <a:prstGeom prst="rect">
            <a:avLst/>
          </a:prstGeom>
          <a:noFill/>
        </p:spPr>
        <p:txBody>
          <a:bodyPr wrap="square" rtlCol="0">
            <a:spAutoFit/>
          </a:bodyPr>
          <a:lstStyle/>
          <a:p>
            <a:r>
              <a:rPr lang="en-ZA" dirty="0"/>
              <a:t> </a:t>
            </a:r>
          </a:p>
          <a:p>
            <a:endParaRPr lang="en-ZA" dirty="0"/>
          </a:p>
        </p:txBody>
      </p:sp>
      <p:sp>
        <p:nvSpPr>
          <p:cNvPr id="1048587" name="TextBox 1048586"/>
          <p:cNvSpPr txBox="1"/>
          <p:nvPr/>
        </p:nvSpPr>
        <p:spPr>
          <a:xfrm>
            <a:off x="1534444" y="648252"/>
            <a:ext cx="9123113" cy="707886"/>
          </a:xfrm>
          <a:prstGeom prst="rect">
            <a:avLst/>
          </a:prstGeom>
        </p:spPr>
        <p:txBody>
          <a:bodyPr wrap="square" rtlCol="0">
            <a:spAutoFit/>
          </a:bodyPr>
          <a:lstStyle/>
          <a:p>
            <a:pPr algn="ctr"/>
            <a:r>
              <a:rPr lang="en-US" altLang="en-GB" sz="4000" b="1" dirty="0">
                <a:solidFill>
                  <a:srgbClr val="6600CC"/>
                </a:solidFill>
              </a:rPr>
              <a:t>Mom gets breakfast in bed </a:t>
            </a:r>
            <a:r>
              <a:rPr lang="en-GB" altLang="en-GB" sz="4000" b="1" dirty="0">
                <a:solidFill>
                  <a:srgbClr val="6600CC"/>
                </a:solidFill>
              </a:rPr>
              <a:t>♡☺😊</a:t>
            </a:r>
            <a:endParaRPr lang="en-ZA" sz="4000" b="1" dirty="0">
              <a:solidFill>
                <a:srgbClr val="6600CC"/>
              </a:solidFill>
            </a:endParaRPr>
          </a:p>
        </p:txBody>
      </p:sp>
      <p:pic>
        <p:nvPicPr>
          <p:cNvPr id="2097152" name="Picture 2097151"/>
          <p:cNvPicPr>
            <a:picLocks/>
          </p:cNvPicPr>
          <p:nvPr/>
        </p:nvPicPr>
        <p:blipFill>
          <a:blip r:embed="rId2"/>
          <a:stretch>
            <a:fillRect/>
          </a:stretch>
        </p:blipFill>
        <p:spPr>
          <a:xfrm>
            <a:off x="4094714" y="1756692"/>
            <a:ext cx="2818260" cy="2141042"/>
          </a:xfrm>
          <a:prstGeom prst="rect">
            <a:avLst/>
          </a:prstGeom>
        </p:spPr>
      </p:pic>
      <p:sp>
        <p:nvSpPr>
          <p:cNvPr id="1048588" name="TextBox 1048587"/>
          <p:cNvSpPr txBox="1"/>
          <p:nvPr/>
        </p:nvSpPr>
        <p:spPr>
          <a:xfrm>
            <a:off x="751869" y="1336592"/>
            <a:ext cx="7059796" cy="4625340"/>
          </a:xfrm>
          <a:prstGeom prst="rect">
            <a:avLst/>
          </a:prstGeom>
        </p:spPr>
        <p:txBody>
          <a:bodyPr wrap="square" rtlCol="0">
            <a:spAutoFit/>
          </a:bodyPr>
          <a:lstStyle/>
          <a:p>
            <a:r>
              <a:rPr lang="en-US" altLang="en-GB" sz="1800" b="1" dirty="0">
                <a:solidFill>
                  <a:srgbClr val="000000"/>
                </a:solidFill>
              </a:rPr>
              <a:t>Let's start by making mum delicious pancakes!!!</a:t>
            </a:r>
            <a:endParaRPr lang="en-ZA" sz="1800" b="1" dirty="0">
              <a:solidFill>
                <a:srgbClr val="000000"/>
              </a:solidFill>
            </a:endParaRPr>
          </a:p>
          <a:p>
            <a:r>
              <a:rPr lang="en-US" altLang="en-GB" sz="1800" b="1" dirty="0">
                <a:solidFill>
                  <a:srgbClr val="000000"/>
                </a:solidFill>
              </a:rPr>
              <a:t> You can follow this recipe:</a:t>
            </a:r>
            <a:endParaRPr lang="en-ZA" sz="1800" b="1" dirty="0">
              <a:solidFill>
                <a:srgbClr val="000000"/>
              </a:solidFill>
            </a:endParaRPr>
          </a:p>
          <a:p>
            <a:r>
              <a:rPr lang="en-US" altLang="en-GB" sz="1800" b="1" dirty="0">
                <a:solidFill>
                  <a:srgbClr val="000000"/>
                </a:solidFill>
              </a:rPr>
              <a:t> Ingredients </a:t>
            </a:r>
            <a:endParaRPr lang="en-ZA" sz="1800" b="1" dirty="0">
              <a:solidFill>
                <a:srgbClr val="000000"/>
              </a:solidFill>
            </a:endParaRPr>
          </a:p>
          <a:p>
            <a:r>
              <a:rPr lang="en-US" altLang="en-GB" sz="1800" b="1" dirty="0">
                <a:solidFill>
                  <a:srgbClr val="000000"/>
                </a:solidFill>
              </a:rPr>
              <a:t>* 1 cup self raising flour</a:t>
            </a:r>
            <a:endParaRPr lang="en-ZA" sz="1800" b="1" dirty="0">
              <a:solidFill>
                <a:srgbClr val="000000"/>
              </a:solidFill>
            </a:endParaRPr>
          </a:p>
          <a:p>
            <a:r>
              <a:rPr lang="en-US" altLang="en-GB" sz="1800" b="1" dirty="0">
                <a:solidFill>
                  <a:srgbClr val="000000"/>
                </a:solidFill>
              </a:rPr>
              <a:t>* 2 eggs</a:t>
            </a:r>
            <a:endParaRPr lang="en-ZA" sz="1800" b="1" dirty="0">
              <a:solidFill>
                <a:srgbClr val="000000"/>
              </a:solidFill>
            </a:endParaRPr>
          </a:p>
          <a:p>
            <a:r>
              <a:rPr lang="en-US" altLang="en-GB" sz="1800" b="1" dirty="0">
                <a:solidFill>
                  <a:srgbClr val="000000"/>
                </a:solidFill>
              </a:rPr>
              <a:t>* 30ml oil</a:t>
            </a:r>
            <a:endParaRPr lang="en-ZA" sz="1800" b="1" dirty="0">
              <a:solidFill>
                <a:srgbClr val="000000"/>
              </a:solidFill>
            </a:endParaRPr>
          </a:p>
          <a:p>
            <a:r>
              <a:rPr lang="en-US" altLang="en-GB" sz="1800" b="1" dirty="0">
                <a:solidFill>
                  <a:srgbClr val="000000"/>
                </a:solidFill>
              </a:rPr>
              <a:t>*A quarter cup sugar </a:t>
            </a:r>
            <a:endParaRPr lang="en-ZA" sz="1800" b="1" dirty="0">
              <a:solidFill>
                <a:srgbClr val="000000"/>
              </a:solidFill>
            </a:endParaRPr>
          </a:p>
          <a:p>
            <a:r>
              <a:rPr lang="en-US" altLang="en-GB" sz="1800" b="1" dirty="0">
                <a:solidFill>
                  <a:srgbClr val="000000"/>
                </a:solidFill>
              </a:rPr>
              <a:t>* A quarter cup milk</a:t>
            </a:r>
            <a:endParaRPr lang="en-ZA" sz="1800" b="1" dirty="0">
              <a:solidFill>
                <a:srgbClr val="000000"/>
              </a:solidFill>
            </a:endParaRPr>
          </a:p>
          <a:p>
            <a:endParaRPr lang="en-ZA" sz="1800" b="1" dirty="0">
              <a:solidFill>
                <a:srgbClr val="000000"/>
              </a:solidFill>
            </a:endParaRPr>
          </a:p>
          <a:p>
            <a:r>
              <a:rPr lang="en-US" altLang="en-GB" sz="1800" b="1" dirty="0">
                <a:solidFill>
                  <a:srgbClr val="000000"/>
                </a:solidFill>
              </a:rPr>
              <a:t>Method:</a:t>
            </a:r>
            <a:endParaRPr lang="en-ZA" sz="1800" b="1" dirty="0">
              <a:solidFill>
                <a:srgbClr val="000000"/>
              </a:solidFill>
            </a:endParaRPr>
          </a:p>
          <a:p>
            <a:r>
              <a:rPr lang="en-US" altLang="en-GB" sz="1800" b="1" dirty="0">
                <a:solidFill>
                  <a:srgbClr val="000000"/>
                </a:solidFill>
              </a:rPr>
              <a:t> Start by mixing the eggs in a bowl. Add in the oil and milk.</a:t>
            </a:r>
            <a:endParaRPr lang="en-ZA" sz="1800" b="1" dirty="0">
              <a:solidFill>
                <a:srgbClr val="000000"/>
              </a:solidFill>
            </a:endParaRPr>
          </a:p>
          <a:p>
            <a:endParaRPr lang="en-ZA" sz="1800" b="1" dirty="0">
              <a:solidFill>
                <a:srgbClr val="000000"/>
              </a:solidFill>
            </a:endParaRPr>
          </a:p>
          <a:p>
            <a:r>
              <a:rPr lang="en-US" altLang="en-GB" sz="1800" b="1" dirty="0">
                <a:solidFill>
                  <a:srgbClr val="000000"/>
                </a:solidFill>
              </a:rPr>
              <a:t>In another bowl add your flour and sugar and mix together.  Gradually add in the </a:t>
            </a:r>
            <a:r>
              <a:rPr lang="en-US" altLang="en-GB" sz="1800" b="1" dirty="0" err="1">
                <a:solidFill>
                  <a:srgbClr val="000000"/>
                </a:solidFill>
              </a:rPr>
              <a:t>egg,milk</a:t>
            </a:r>
            <a:r>
              <a:rPr lang="en-US" altLang="en-GB" sz="1800" b="1" dirty="0">
                <a:solidFill>
                  <a:srgbClr val="000000"/>
                </a:solidFill>
              </a:rPr>
              <a:t> and oil mixture and stir together.</a:t>
            </a:r>
            <a:endParaRPr lang="en-ZA" sz="1800" b="1" dirty="0">
              <a:solidFill>
                <a:srgbClr val="000000"/>
              </a:solidFill>
            </a:endParaRPr>
          </a:p>
          <a:p>
            <a:endParaRPr lang="en-ZA" sz="1800" b="1" dirty="0">
              <a:solidFill>
                <a:srgbClr val="000000"/>
              </a:solidFill>
            </a:endParaRPr>
          </a:p>
          <a:p>
            <a:r>
              <a:rPr lang="en-US" altLang="en-GB" sz="1800" b="1" dirty="0">
                <a:solidFill>
                  <a:srgbClr val="000000"/>
                </a:solidFill>
              </a:rPr>
              <a:t>Once you have your batter, heat up a pan and pour a little of the batter to make your pancakes.</a:t>
            </a:r>
            <a:endParaRPr lang="en-ZA" sz="1800" b="1" dirty="0">
              <a:solidFill>
                <a:srgbClr val="000000"/>
              </a:solidFill>
            </a:endParaRPr>
          </a:p>
        </p:txBody>
      </p:sp>
      <p:sp>
        <p:nvSpPr>
          <p:cNvPr id="1048589" name="Thought Bubble: Cloud 1"/>
          <p:cNvSpPr/>
          <p:nvPr/>
        </p:nvSpPr>
        <p:spPr>
          <a:xfrm flipH="1">
            <a:off x="7195839" y="3223681"/>
            <a:ext cx="4231307" cy="2592472"/>
          </a:xfrm>
          <a:prstGeom prst="cloudCallou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rgbClr val="CC0066"/>
                </a:solidFill>
              </a:rPr>
              <a:t>Get Dad or someone elder  to help you in the kitchen. Serve to Mom with a cup of coffee or tea. If mum doesn't eat pancakes make her </a:t>
            </a:r>
            <a:r>
              <a:rPr lang="en-US" altLang="en-GB" b="1" dirty="0" err="1">
                <a:solidFill>
                  <a:srgbClr val="CC0066"/>
                </a:solidFill>
              </a:rPr>
              <a:t>favourite</a:t>
            </a:r>
            <a:r>
              <a:rPr lang="en-US" altLang="en-GB" b="1" dirty="0">
                <a:solidFill>
                  <a:srgbClr val="CC0066"/>
                </a:solidFill>
              </a:rPr>
              <a:t> breakfast meal.</a:t>
            </a:r>
            <a:endParaRPr lang="en-ZA" b="1" dirty="0">
              <a:solidFill>
                <a:srgbClr val="CC0066"/>
              </a:solidFill>
            </a:endParaRPr>
          </a:p>
        </p:txBody>
      </p:sp>
      <p:pic>
        <p:nvPicPr>
          <p:cNvPr id="2097153" name="Picture 2097152"/>
          <p:cNvPicPr>
            <a:picLocks/>
          </p:cNvPicPr>
          <p:nvPr/>
        </p:nvPicPr>
        <p:blipFill>
          <a:blip r:embed="rId3"/>
          <a:stretch>
            <a:fillRect/>
          </a:stretch>
        </p:blipFill>
        <p:spPr>
          <a:xfrm>
            <a:off x="7122546" y="1336591"/>
            <a:ext cx="4154853" cy="17141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90"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91" name="Rectangle 8"/>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92" name="TextBox 3"/>
          <p:cNvSpPr txBox="1"/>
          <p:nvPr/>
        </p:nvSpPr>
        <p:spPr>
          <a:xfrm>
            <a:off x="3734938" y="661916"/>
            <a:ext cx="1791219" cy="510540"/>
          </a:xfrm>
          <a:prstGeom prst="rect">
            <a:avLst/>
          </a:prstGeom>
          <a:noFill/>
        </p:spPr>
        <p:txBody>
          <a:bodyPr wrap="square" rtlCol="0">
            <a:spAutoFit/>
          </a:bodyPr>
          <a:lstStyle/>
          <a:p>
            <a:r>
              <a:rPr lang="en-ZA" sz="2800" dirty="0">
                <a:solidFill>
                  <a:schemeClr val="accent2"/>
                </a:solidFill>
                <a:latin typeface="Berlin Sans FB" panose="020E0602020502020306" pitchFamily="34" charset="0"/>
              </a:rPr>
              <a:t> </a:t>
            </a:r>
          </a:p>
        </p:txBody>
      </p:sp>
      <p:sp>
        <p:nvSpPr>
          <p:cNvPr id="1048593" name="TextBox 5"/>
          <p:cNvSpPr txBox="1"/>
          <p:nvPr/>
        </p:nvSpPr>
        <p:spPr>
          <a:xfrm>
            <a:off x="7088129" y="2037830"/>
            <a:ext cx="1791219" cy="510540"/>
          </a:xfrm>
          <a:prstGeom prst="rect">
            <a:avLst/>
          </a:prstGeom>
          <a:noFill/>
        </p:spPr>
        <p:txBody>
          <a:bodyPr wrap="square" rtlCol="0">
            <a:spAutoFit/>
          </a:bodyPr>
          <a:lstStyle/>
          <a:p>
            <a:pPr algn="ctr"/>
            <a:r>
              <a:rPr lang="en-ZA" sz="2800" dirty="0">
                <a:solidFill>
                  <a:schemeClr val="accent2"/>
                </a:solidFill>
                <a:latin typeface="Berlin Sans FB" panose="020E0602020502020306" pitchFamily="34" charset="0"/>
              </a:rPr>
              <a:t> </a:t>
            </a:r>
          </a:p>
        </p:txBody>
      </p:sp>
      <p:sp>
        <p:nvSpPr>
          <p:cNvPr id="1048594" name="TextBox 1048593"/>
          <p:cNvSpPr txBox="1"/>
          <p:nvPr/>
        </p:nvSpPr>
        <p:spPr>
          <a:xfrm>
            <a:off x="2424113" y="707634"/>
            <a:ext cx="7420110" cy="646331"/>
          </a:xfrm>
          <a:prstGeom prst="rect">
            <a:avLst/>
          </a:prstGeom>
        </p:spPr>
        <p:txBody>
          <a:bodyPr wrap="square" rtlCol="0">
            <a:spAutoFit/>
          </a:bodyPr>
          <a:lstStyle/>
          <a:p>
            <a:pPr algn="ctr"/>
            <a:r>
              <a:rPr lang="en-GB" altLang="en-GB" sz="3600" b="1" u="sng" dirty="0">
                <a:solidFill>
                  <a:srgbClr val="FF3399"/>
                </a:solidFill>
              </a:rPr>
              <a:t>♡</a:t>
            </a:r>
            <a:r>
              <a:rPr lang="en-US" altLang="en-GB" sz="3600" b="1" u="sng" dirty="0">
                <a:solidFill>
                  <a:srgbClr val="FF3399"/>
                </a:solidFill>
              </a:rPr>
              <a:t>Why I love Mom craft</a:t>
            </a:r>
            <a:r>
              <a:rPr lang="en-GB" altLang="en-GB" sz="3600" b="1" u="sng" dirty="0">
                <a:solidFill>
                  <a:srgbClr val="FF3399"/>
                </a:solidFill>
              </a:rPr>
              <a:t>♡</a:t>
            </a:r>
            <a:endParaRPr lang="en-ZA" sz="3600" b="1" u="sng" dirty="0">
              <a:solidFill>
                <a:srgbClr val="FF3399"/>
              </a:solidFill>
            </a:endParaRPr>
          </a:p>
        </p:txBody>
      </p:sp>
      <p:pic>
        <p:nvPicPr>
          <p:cNvPr id="2097154" name="Picture 2097153"/>
          <p:cNvPicPr>
            <a:picLocks/>
          </p:cNvPicPr>
          <p:nvPr/>
        </p:nvPicPr>
        <p:blipFill>
          <a:blip r:embed="rId4"/>
          <a:stretch>
            <a:fillRect/>
          </a:stretch>
        </p:blipFill>
        <p:spPr>
          <a:xfrm>
            <a:off x="1021721" y="1838617"/>
            <a:ext cx="3271939" cy="3754562"/>
          </a:xfrm>
          <a:prstGeom prst="rect">
            <a:avLst/>
          </a:prstGeom>
        </p:spPr>
      </p:pic>
      <p:sp>
        <p:nvSpPr>
          <p:cNvPr id="1048595" name="Thought Bubble: Cloud 1"/>
          <p:cNvSpPr/>
          <p:nvPr/>
        </p:nvSpPr>
        <p:spPr>
          <a:xfrm flipH="1">
            <a:off x="4778166" y="1654776"/>
            <a:ext cx="3783188" cy="1956662"/>
          </a:xfrm>
          <a:prstGeom prst="cloudCallou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dirty="0"/>
              <a:t>Press play to watch my video on how to make this for Mom.</a:t>
            </a:r>
            <a:endParaRPr lang="en-ZA" dirty="0"/>
          </a:p>
        </p:txBody>
      </p:sp>
      <p:sp>
        <p:nvSpPr>
          <p:cNvPr id="1048596" name="Star: 32 Points 1048595"/>
          <p:cNvSpPr/>
          <p:nvPr/>
        </p:nvSpPr>
        <p:spPr>
          <a:xfrm>
            <a:off x="8194870" y="3079234"/>
            <a:ext cx="3298705" cy="3298705"/>
          </a:xfrm>
          <a:prstGeom prst="star32">
            <a:avLst/>
          </a:prstGeom>
          <a:solidFill>
            <a:srgbClr val="E1793C"/>
          </a:solidFill>
        </p:spPr>
        <p:txBody>
          <a:bodyPr anchor="ctr"/>
          <a:lstStyle/>
          <a:p>
            <a:pPr algn="ctr"/>
            <a:endParaRPr lang="en-ZA"/>
          </a:p>
        </p:txBody>
      </p:sp>
      <p:pic>
        <p:nvPicPr>
          <p:cNvPr id="2097176" name="Picture 2097175"/>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rot="21600000">
            <a:off x="8950326" y="3930784"/>
            <a:ext cx="1787793" cy="16623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14"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5" name="Rectangle 12"/>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6" name="TextBox 1048615"/>
          <p:cNvSpPr txBox="1"/>
          <p:nvPr/>
        </p:nvSpPr>
        <p:spPr>
          <a:xfrm>
            <a:off x="3121542" y="659438"/>
            <a:ext cx="8170342" cy="624840"/>
          </a:xfrm>
          <a:prstGeom prst="rect">
            <a:avLst/>
          </a:prstGeom>
        </p:spPr>
        <p:txBody>
          <a:bodyPr wrap="square" rtlCol="0">
            <a:spAutoFit/>
          </a:bodyPr>
          <a:lstStyle/>
          <a:p>
            <a:r>
              <a:rPr lang="en-GB" altLang="en-GB" sz="3600" b="1">
                <a:solidFill>
                  <a:srgbClr val="FF3399"/>
                </a:solidFill>
              </a:rPr>
              <a:t>♡</a:t>
            </a:r>
            <a:r>
              <a:rPr lang="en-US" altLang="en-GB" sz="3600" b="1">
                <a:solidFill>
                  <a:srgbClr val="FF3399"/>
                </a:solidFill>
              </a:rPr>
              <a:t>A Handprint Bookmark</a:t>
            </a:r>
            <a:r>
              <a:rPr lang="en-GB" altLang="en-GB" sz="3600" b="1">
                <a:solidFill>
                  <a:srgbClr val="FF3399"/>
                </a:solidFill>
              </a:rPr>
              <a:t>♡</a:t>
            </a:r>
            <a:endParaRPr lang="en-ZA" sz="3600" b="1">
              <a:solidFill>
                <a:srgbClr val="FF3399"/>
              </a:solidFill>
            </a:endParaRPr>
          </a:p>
        </p:txBody>
      </p:sp>
      <p:sp>
        <p:nvSpPr>
          <p:cNvPr id="1048617" name="TextBox 1048616"/>
          <p:cNvSpPr txBox="1"/>
          <p:nvPr/>
        </p:nvSpPr>
        <p:spPr>
          <a:xfrm>
            <a:off x="6927513" y="1556656"/>
            <a:ext cx="4534954" cy="4524315"/>
          </a:xfrm>
          <a:prstGeom prst="rect">
            <a:avLst/>
          </a:prstGeom>
        </p:spPr>
        <p:txBody>
          <a:bodyPr wrap="square" rtlCol="0">
            <a:spAutoFit/>
          </a:bodyPr>
          <a:lstStyle/>
          <a:p>
            <a:r>
              <a:rPr lang="en-US" altLang="en-GB" sz="1800" b="1" dirty="0">
                <a:solidFill>
                  <a:srgbClr val="CC0066"/>
                </a:solidFill>
              </a:rPr>
              <a:t>What will we need:</a:t>
            </a:r>
            <a:endParaRPr lang="en-ZA" sz="1800" b="1" dirty="0">
              <a:solidFill>
                <a:srgbClr val="CC0066"/>
              </a:solidFill>
            </a:endParaRPr>
          </a:p>
          <a:p>
            <a:r>
              <a:rPr lang="en-GB" altLang="en-GB" sz="1800" b="1" dirty="0">
                <a:solidFill>
                  <a:srgbClr val="CC0066"/>
                </a:solidFill>
              </a:rPr>
              <a:t>•</a:t>
            </a:r>
            <a:r>
              <a:rPr lang="en-US" altLang="en-GB" sz="1800" b="1" dirty="0">
                <a:solidFill>
                  <a:srgbClr val="CC0066"/>
                </a:solidFill>
              </a:rPr>
              <a:t> Glue</a:t>
            </a:r>
            <a:endParaRPr lang="en-ZA" sz="1800" b="1" dirty="0">
              <a:solidFill>
                <a:srgbClr val="CC0066"/>
              </a:solidFill>
            </a:endParaRPr>
          </a:p>
          <a:p>
            <a:r>
              <a:rPr lang="en-GB" altLang="en-GB" sz="1800" b="1" dirty="0">
                <a:solidFill>
                  <a:srgbClr val="CC0066"/>
                </a:solidFill>
              </a:rPr>
              <a:t>•</a:t>
            </a:r>
            <a:r>
              <a:rPr lang="en-US" altLang="en-GB" sz="1800" b="1" dirty="0">
                <a:solidFill>
                  <a:srgbClr val="CC0066"/>
                </a:solidFill>
              </a:rPr>
              <a:t> Paint</a:t>
            </a:r>
            <a:endParaRPr lang="en-ZA" sz="1800" b="1" dirty="0">
              <a:solidFill>
                <a:srgbClr val="CC0066"/>
              </a:solidFill>
            </a:endParaRPr>
          </a:p>
          <a:p>
            <a:r>
              <a:rPr lang="en-GB" altLang="en-GB" sz="1800" b="1" dirty="0">
                <a:solidFill>
                  <a:srgbClr val="CC0066"/>
                </a:solidFill>
              </a:rPr>
              <a:t>•</a:t>
            </a:r>
            <a:r>
              <a:rPr lang="en-US" altLang="en-GB" sz="1800" b="1" dirty="0">
                <a:solidFill>
                  <a:srgbClr val="CC0066"/>
                </a:solidFill>
              </a:rPr>
              <a:t> Cardboard or paper (White or </a:t>
            </a:r>
            <a:r>
              <a:rPr lang="en-US" altLang="en-GB" sz="1800" b="1" dirty="0" err="1">
                <a:solidFill>
                  <a:srgbClr val="CC0066"/>
                </a:solidFill>
              </a:rPr>
              <a:t>Colour</a:t>
            </a:r>
            <a:r>
              <a:rPr lang="en-US" altLang="en-GB" sz="1800" b="1" dirty="0">
                <a:solidFill>
                  <a:srgbClr val="CC0066"/>
                </a:solidFill>
              </a:rPr>
              <a:t>)</a:t>
            </a:r>
            <a:endParaRPr lang="en-ZA" sz="1800" b="1" dirty="0">
              <a:solidFill>
                <a:srgbClr val="CC0066"/>
              </a:solidFill>
            </a:endParaRPr>
          </a:p>
          <a:p>
            <a:r>
              <a:rPr lang="en-GB" altLang="en-GB" sz="1800" b="1" dirty="0">
                <a:solidFill>
                  <a:srgbClr val="CC0066"/>
                </a:solidFill>
              </a:rPr>
              <a:t>•</a:t>
            </a:r>
            <a:r>
              <a:rPr lang="en-US" altLang="en-GB" sz="1800" b="1" dirty="0">
                <a:solidFill>
                  <a:srgbClr val="CC0066"/>
                </a:solidFill>
              </a:rPr>
              <a:t> An ice cream stick</a:t>
            </a:r>
            <a:endParaRPr lang="en-ZA" sz="1800" b="1" dirty="0">
              <a:solidFill>
                <a:srgbClr val="CC0066"/>
              </a:solidFill>
            </a:endParaRPr>
          </a:p>
          <a:p>
            <a:endParaRPr lang="en-ZA" sz="1800" b="1" dirty="0">
              <a:solidFill>
                <a:srgbClr val="CC0066"/>
              </a:solidFill>
            </a:endParaRPr>
          </a:p>
          <a:p>
            <a:r>
              <a:rPr lang="en-US" altLang="en-GB" sz="1800" b="1" dirty="0">
                <a:solidFill>
                  <a:srgbClr val="9933FF"/>
                </a:solidFill>
              </a:rPr>
              <a:t>How to make this:</a:t>
            </a:r>
            <a:endParaRPr lang="en-ZA" sz="1800" b="1" dirty="0">
              <a:solidFill>
                <a:srgbClr val="9933FF"/>
              </a:solidFill>
            </a:endParaRPr>
          </a:p>
          <a:p>
            <a:r>
              <a:rPr lang="en-GB" altLang="en-GB" sz="1800" b="1" dirty="0">
                <a:solidFill>
                  <a:srgbClr val="9933FF"/>
                </a:solidFill>
              </a:rPr>
              <a:t>•</a:t>
            </a:r>
            <a:r>
              <a:rPr lang="en-US" altLang="en-GB" sz="1800" b="1" dirty="0">
                <a:solidFill>
                  <a:srgbClr val="9933FF"/>
                </a:solidFill>
              </a:rPr>
              <a:t> Start by painting the ice cream stick and set aside to dry.</a:t>
            </a:r>
            <a:endParaRPr lang="en-ZA" sz="1800" b="1" dirty="0">
              <a:solidFill>
                <a:srgbClr val="9933FF"/>
              </a:solidFill>
            </a:endParaRPr>
          </a:p>
          <a:p>
            <a:r>
              <a:rPr lang="en-GB" altLang="en-GB" sz="1800" b="1" dirty="0">
                <a:solidFill>
                  <a:srgbClr val="9933FF"/>
                </a:solidFill>
              </a:rPr>
              <a:t>•</a:t>
            </a:r>
            <a:r>
              <a:rPr lang="en-US" altLang="en-GB" sz="1800" b="1" dirty="0">
                <a:solidFill>
                  <a:srgbClr val="9933FF"/>
                </a:solidFill>
              </a:rPr>
              <a:t> Whilst the </a:t>
            </a:r>
            <a:r>
              <a:rPr lang="en-US" altLang="en-GB" sz="1800" b="1" dirty="0" err="1">
                <a:solidFill>
                  <a:srgbClr val="9933FF"/>
                </a:solidFill>
              </a:rPr>
              <a:t>the</a:t>
            </a:r>
            <a:r>
              <a:rPr lang="en-US" altLang="en-GB" sz="1800" b="1" dirty="0">
                <a:solidFill>
                  <a:srgbClr val="9933FF"/>
                </a:solidFill>
              </a:rPr>
              <a:t> ice cream stick is drying, trace out your handprint and a leaf. You can </a:t>
            </a:r>
            <a:r>
              <a:rPr lang="en-US" altLang="en-GB" sz="1800" b="1" dirty="0" err="1">
                <a:solidFill>
                  <a:srgbClr val="9933FF"/>
                </a:solidFill>
              </a:rPr>
              <a:t>colour</a:t>
            </a:r>
            <a:r>
              <a:rPr lang="en-US" altLang="en-GB" sz="1800" b="1" dirty="0">
                <a:solidFill>
                  <a:srgbClr val="9933FF"/>
                </a:solidFill>
              </a:rPr>
              <a:t> this in</a:t>
            </a:r>
            <a:r>
              <a:rPr lang="en-US" altLang="en-GB" b="1" dirty="0">
                <a:solidFill>
                  <a:srgbClr val="9933FF"/>
                </a:solidFill>
              </a:rPr>
              <a:t> </a:t>
            </a:r>
            <a:r>
              <a:rPr lang="en-US" altLang="en-GB" sz="1800" b="1" dirty="0">
                <a:solidFill>
                  <a:srgbClr val="9933FF"/>
                </a:solidFill>
              </a:rPr>
              <a:t>or use </a:t>
            </a:r>
            <a:r>
              <a:rPr lang="en-US" altLang="en-GB" sz="1800" b="1" dirty="0" err="1">
                <a:solidFill>
                  <a:srgbClr val="9933FF"/>
                </a:solidFill>
              </a:rPr>
              <a:t>colour</a:t>
            </a:r>
            <a:r>
              <a:rPr lang="en-US" altLang="en-GB" sz="1800" b="1" dirty="0">
                <a:solidFill>
                  <a:srgbClr val="9933FF"/>
                </a:solidFill>
              </a:rPr>
              <a:t> paper.</a:t>
            </a:r>
            <a:endParaRPr lang="en-ZA" sz="1800" b="1" dirty="0">
              <a:solidFill>
                <a:srgbClr val="9933FF"/>
              </a:solidFill>
            </a:endParaRPr>
          </a:p>
          <a:p>
            <a:r>
              <a:rPr lang="en-GB" altLang="en-GB" sz="1800" b="1" dirty="0">
                <a:solidFill>
                  <a:srgbClr val="9933FF"/>
                </a:solidFill>
              </a:rPr>
              <a:t>•</a:t>
            </a:r>
            <a:r>
              <a:rPr lang="en-US" altLang="en-GB" sz="1800" b="1" dirty="0">
                <a:solidFill>
                  <a:srgbClr val="9933FF"/>
                </a:solidFill>
              </a:rPr>
              <a:t> Using the glue, stick them onto the ice cream stick (As you see in the picture)</a:t>
            </a:r>
            <a:endParaRPr lang="en-ZA" sz="1800" b="1" dirty="0">
              <a:solidFill>
                <a:srgbClr val="9933FF"/>
              </a:solidFill>
            </a:endParaRPr>
          </a:p>
          <a:p>
            <a:r>
              <a:rPr lang="en-GB" altLang="en-GB" sz="1800" b="1" dirty="0">
                <a:solidFill>
                  <a:srgbClr val="9933FF"/>
                </a:solidFill>
              </a:rPr>
              <a:t>•</a:t>
            </a:r>
            <a:r>
              <a:rPr lang="en-US" altLang="en-GB" sz="1800" b="1" dirty="0">
                <a:solidFill>
                  <a:srgbClr val="9933FF"/>
                </a:solidFill>
              </a:rPr>
              <a:t> At the back you can write 'I love you </a:t>
            </a:r>
            <a:r>
              <a:rPr lang="en-US" altLang="en-GB" b="1" dirty="0">
                <a:solidFill>
                  <a:srgbClr val="9933FF"/>
                </a:solidFill>
              </a:rPr>
              <a:t>Mo</a:t>
            </a:r>
            <a:r>
              <a:rPr lang="en-US" altLang="en-GB" sz="1800" b="1" dirty="0">
                <a:solidFill>
                  <a:srgbClr val="9933FF"/>
                </a:solidFill>
              </a:rPr>
              <a:t>m</a:t>
            </a:r>
            <a:r>
              <a:rPr lang="en-GB" altLang="en-GB" sz="1800" b="1" dirty="0">
                <a:solidFill>
                  <a:srgbClr val="9933FF"/>
                </a:solidFill>
              </a:rPr>
              <a:t>♡</a:t>
            </a:r>
            <a:r>
              <a:rPr lang="en-US" altLang="en-GB" sz="1800" b="1" dirty="0">
                <a:solidFill>
                  <a:srgbClr val="9933FF"/>
                </a:solidFill>
              </a:rPr>
              <a:t>'</a:t>
            </a:r>
            <a:endParaRPr lang="en-ZA" sz="1800" b="1" dirty="0">
              <a:solidFill>
                <a:srgbClr val="9933FF"/>
              </a:solidFill>
            </a:endParaRPr>
          </a:p>
        </p:txBody>
      </p:sp>
      <p:pic>
        <p:nvPicPr>
          <p:cNvPr id="2097165" name="Picture 2097164"/>
          <p:cNvPicPr>
            <a:picLocks/>
          </p:cNvPicPr>
          <p:nvPr/>
        </p:nvPicPr>
        <p:blipFill>
          <a:blip r:embed="rId2"/>
          <a:stretch>
            <a:fillRect/>
          </a:stretch>
        </p:blipFill>
        <p:spPr>
          <a:xfrm>
            <a:off x="1184020" y="1556656"/>
            <a:ext cx="5524582" cy="45070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05"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06" name="Rectangle 8"/>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07" name="TextBox 3"/>
          <p:cNvSpPr txBox="1"/>
          <p:nvPr/>
        </p:nvSpPr>
        <p:spPr>
          <a:xfrm>
            <a:off x="3734938" y="661916"/>
            <a:ext cx="1791219" cy="510540"/>
          </a:xfrm>
          <a:prstGeom prst="rect">
            <a:avLst/>
          </a:prstGeom>
          <a:noFill/>
        </p:spPr>
        <p:txBody>
          <a:bodyPr wrap="square" rtlCol="0">
            <a:spAutoFit/>
          </a:bodyPr>
          <a:lstStyle/>
          <a:p>
            <a:r>
              <a:rPr lang="en-ZA" sz="2800" dirty="0">
                <a:solidFill>
                  <a:schemeClr val="accent2"/>
                </a:solidFill>
                <a:latin typeface="Berlin Sans FB" panose="020E0602020502020306" pitchFamily="34" charset="0"/>
              </a:rPr>
              <a:t> </a:t>
            </a:r>
          </a:p>
        </p:txBody>
      </p:sp>
      <p:sp>
        <p:nvSpPr>
          <p:cNvPr id="1048608" name="TextBox 5"/>
          <p:cNvSpPr txBox="1"/>
          <p:nvPr/>
        </p:nvSpPr>
        <p:spPr>
          <a:xfrm>
            <a:off x="7088129" y="2037830"/>
            <a:ext cx="1791219" cy="510540"/>
          </a:xfrm>
          <a:prstGeom prst="rect">
            <a:avLst/>
          </a:prstGeom>
          <a:noFill/>
        </p:spPr>
        <p:txBody>
          <a:bodyPr wrap="square" rtlCol="0">
            <a:spAutoFit/>
          </a:bodyPr>
          <a:lstStyle/>
          <a:p>
            <a:pPr algn="ctr"/>
            <a:r>
              <a:rPr lang="en-ZA" sz="2800" dirty="0">
                <a:solidFill>
                  <a:schemeClr val="accent2"/>
                </a:solidFill>
                <a:latin typeface="Berlin Sans FB" panose="020E0602020502020306" pitchFamily="34" charset="0"/>
              </a:rPr>
              <a:t> </a:t>
            </a:r>
          </a:p>
        </p:txBody>
      </p:sp>
      <p:sp>
        <p:nvSpPr>
          <p:cNvPr id="1048609" name="TextBox 1048608"/>
          <p:cNvSpPr txBox="1"/>
          <p:nvPr/>
        </p:nvSpPr>
        <p:spPr>
          <a:xfrm>
            <a:off x="3080197" y="496945"/>
            <a:ext cx="5703044" cy="646331"/>
          </a:xfrm>
          <a:prstGeom prst="rect">
            <a:avLst/>
          </a:prstGeom>
        </p:spPr>
        <p:txBody>
          <a:bodyPr wrap="square" rtlCol="0">
            <a:spAutoFit/>
          </a:bodyPr>
          <a:lstStyle/>
          <a:p>
            <a:r>
              <a:rPr lang="en-GB" altLang="en-GB" sz="3600" b="1" u="sng" dirty="0">
                <a:solidFill>
                  <a:srgbClr val="FF3399"/>
                </a:solidFill>
              </a:rPr>
              <a:t>♡</a:t>
            </a:r>
            <a:r>
              <a:rPr lang="en-US" altLang="en-GB" sz="3600" b="1" u="sng" dirty="0">
                <a:solidFill>
                  <a:srgbClr val="FF3399"/>
                </a:solidFill>
              </a:rPr>
              <a:t>A craft to do with Mom</a:t>
            </a:r>
            <a:r>
              <a:rPr lang="en-GB" altLang="en-GB" sz="3600" b="1" u="sng" dirty="0">
                <a:solidFill>
                  <a:srgbClr val="FF3399"/>
                </a:solidFill>
              </a:rPr>
              <a:t>♡</a:t>
            </a:r>
            <a:endParaRPr lang="en-ZA" sz="3600" b="1" u="sng" dirty="0">
              <a:solidFill>
                <a:srgbClr val="FF3399"/>
              </a:solidFill>
            </a:endParaRPr>
          </a:p>
        </p:txBody>
      </p:sp>
      <p:sp>
        <p:nvSpPr>
          <p:cNvPr id="1048610" name="TextBox 1048609"/>
          <p:cNvSpPr txBox="1"/>
          <p:nvPr/>
        </p:nvSpPr>
        <p:spPr>
          <a:xfrm>
            <a:off x="6004546" y="1171158"/>
            <a:ext cx="4962303" cy="4832092"/>
          </a:xfrm>
          <a:prstGeom prst="rect">
            <a:avLst/>
          </a:prstGeom>
        </p:spPr>
        <p:txBody>
          <a:bodyPr wrap="square" rtlCol="0">
            <a:spAutoFit/>
          </a:bodyPr>
          <a:lstStyle/>
          <a:p>
            <a:r>
              <a:rPr lang="en-US" altLang="en-GB" sz="2800" dirty="0">
                <a:solidFill>
                  <a:srgbClr val="FF99CC"/>
                </a:solidFill>
              </a:rPr>
              <a:t>A simple yet memorable craft.</a:t>
            </a:r>
            <a:endParaRPr lang="en-ZA" sz="2800" dirty="0">
              <a:solidFill>
                <a:srgbClr val="FF99CC"/>
              </a:solidFill>
            </a:endParaRPr>
          </a:p>
          <a:p>
            <a:endParaRPr lang="en-ZA" sz="2800" dirty="0">
              <a:solidFill>
                <a:srgbClr val="FF99CC"/>
              </a:solidFill>
            </a:endParaRPr>
          </a:p>
          <a:p>
            <a:r>
              <a:rPr lang="en-US" altLang="en-GB" sz="2800" dirty="0">
                <a:solidFill>
                  <a:srgbClr val="FF99CC"/>
                </a:solidFill>
              </a:rPr>
              <a:t>You will need a page and paint. </a:t>
            </a:r>
            <a:endParaRPr lang="en-ZA" sz="2800" dirty="0">
              <a:solidFill>
                <a:srgbClr val="FF99CC"/>
              </a:solidFill>
            </a:endParaRPr>
          </a:p>
          <a:p>
            <a:endParaRPr lang="en-ZA" sz="2800" dirty="0">
              <a:solidFill>
                <a:srgbClr val="FF99CC"/>
              </a:solidFill>
            </a:endParaRPr>
          </a:p>
          <a:p>
            <a:r>
              <a:rPr lang="en-US" altLang="en-GB" sz="2800" dirty="0">
                <a:solidFill>
                  <a:srgbClr val="FF99CC"/>
                </a:solidFill>
              </a:rPr>
              <a:t>Start by painting Mom’s hand and then yours. Mom puts down her handprint first and then you go next over Mom’s. At the bottom right corner you can get Mom to write 'Mother’s Day 2020'</a:t>
            </a:r>
            <a:endParaRPr lang="en-ZA" sz="2800" dirty="0">
              <a:solidFill>
                <a:srgbClr val="FF99CC"/>
              </a:solidFill>
            </a:endParaRPr>
          </a:p>
        </p:txBody>
      </p:sp>
      <p:pic>
        <p:nvPicPr>
          <p:cNvPr id="2097162" name="Picture 2097161"/>
          <p:cNvPicPr>
            <a:picLocks/>
          </p:cNvPicPr>
          <p:nvPr/>
        </p:nvPicPr>
        <p:blipFill>
          <a:blip r:embed="rId2"/>
          <a:stretch>
            <a:fillRect/>
          </a:stretch>
        </p:blipFill>
        <p:spPr>
          <a:xfrm rot="1856">
            <a:off x="1076331" y="1317249"/>
            <a:ext cx="4178774" cy="48284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18"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19" name="Rectangle 12"/>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0" name="TextBox 1048619"/>
          <p:cNvSpPr txBox="1"/>
          <p:nvPr/>
        </p:nvSpPr>
        <p:spPr>
          <a:xfrm>
            <a:off x="401637" y="569492"/>
            <a:ext cx="11592655" cy="923330"/>
          </a:xfrm>
          <a:prstGeom prst="rect">
            <a:avLst/>
          </a:prstGeom>
        </p:spPr>
        <p:txBody>
          <a:bodyPr wrap="square" rtlCol="0">
            <a:spAutoFit/>
          </a:bodyPr>
          <a:lstStyle/>
          <a:p>
            <a:r>
              <a:rPr lang="en-GB" altLang="en-GB" sz="5400" b="1" dirty="0">
                <a:solidFill>
                  <a:srgbClr val="CC0066"/>
                </a:solidFill>
              </a:rPr>
              <a:t>♡</a:t>
            </a:r>
            <a:r>
              <a:rPr lang="en-US" altLang="en-GB" sz="5400" b="1" dirty="0">
                <a:solidFill>
                  <a:srgbClr val="CC0066"/>
                </a:solidFill>
              </a:rPr>
              <a:t>A video for Mom: Mother’s Day</a:t>
            </a:r>
            <a:r>
              <a:rPr lang="en-GB" altLang="en-GB" sz="5400" b="1" dirty="0">
                <a:solidFill>
                  <a:srgbClr val="CC0066"/>
                </a:solidFill>
              </a:rPr>
              <a:t>♡</a:t>
            </a:r>
            <a:endParaRPr lang="en-ZA" sz="5400" b="1" dirty="0">
              <a:solidFill>
                <a:srgbClr val="CC0066"/>
              </a:solidFill>
            </a:endParaRPr>
          </a:p>
        </p:txBody>
      </p:sp>
      <p:pic>
        <p:nvPicPr>
          <p:cNvPr id="2097166" name="Picture 2097165"/>
          <p:cNvPicPr>
            <a:picLocks/>
          </p:cNvPicPr>
          <p:nvPr/>
        </p:nvPicPr>
        <p:blipFill>
          <a:blip r:embed="rId2"/>
          <a:stretch>
            <a:fillRect/>
          </a:stretch>
        </p:blipFill>
        <p:spPr>
          <a:xfrm>
            <a:off x="685864" y="1968371"/>
            <a:ext cx="2583758" cy="3864454"/>
          </a:xfrm>
          <a:prstGeom prst="rect">
            <a:avLst/>
          </a:prstGeom>
        </p:spPr>
      </p:pic>
      <p:sp>
        <p:nvSpPr>
          <p:cNvPr id="1048621" name="Thought Bubble: Cloud 1"/>
          <p:cNvSpPr/>
          <p:nvPr/>
        </p:nvSpPr>
        <p:spPr>
          <a:xfrm flipH="1">
            <a:off x="3269621" y="1550464"/>
            <a:ext cx="4992352" cy="2383430"/>
          </a:xfrm>
          <a:prstGeom prst="cloudCallou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1800" b="1" dirty="0" err="1">
                <a:solidFill>
                  <a:srgbClr val="CC0066"/>
                </a:solidFill>
              </a:rPr>
              <a:t>Highlighy</a:t>
            </a:r>
            <a:r>
              <a:rPr lang="en-US" altLang="en-GB" sz="1800" b="1" dirty="0">
                <a:solidFill>
                  <a:srgbClr val="CC0066"/>
                </a:solidFill>
              </a:rPr>
              <a:t>, copy and paste this into your internet browser to watch the video.</a:t>
            </a:r>
            <a:endParaRPr lang="en-ZA" sz="1800" b="1" dirty="0">
              <a:solidFill>
                <a:srgbClr val="CC0066"/>
              </a:solidFill>
            </a:endParaRPr>
          </a:p>
          <a:p>
            <a:pPr algn="ctr"/>
            <a:endParaRPr lang="en-ZA" sz="1800" b="1" dirty="0">
              <a:solidFill>
                <a:srgbClr val="CC0066"/>
              </a:solidFill>
            </a:endParaRPr>
          </a:p>
          <a:p>
            <a:pPr algn="ctr"/>
            <a:r>
              <a:rPr lang="en-US" altLang="en-GB" sz="1800" b="1" dirty="0">
                <a:solidFill>
                  <a:srgbClr val="0000FF"/>
                </a:solidFill>
              </a:rPr>
              <a:t>https://youtu.be. be/MYqFPa1mrXo</a:t>
            </a:r>
            <a:endParaRPr lang="en-ZA" sz="1800" b="1" dirty="0">
              <a:solidFill>
                <a:srgbClr val="0000FF"/>
              </a:solidFill>
            </a:endParaRPr>
          </a:p>
        </p:txBody>
      </p:sp>
      <p:pic>
        <p:nvPicPr>
          <p:cNvPr id="2097167" name="Picture 2097166"/>
          <p:cNvPicPr>
            <a:picLocks/>
          </p:cNvPicPr>
          <p:nvPr/>
        </p:nvPicPr>
        <p:blipFill>
          <a:blip r:embed="rId3"/>
          <a:stretch>
            <a:fillRect/>
          </a:stretch>
        </p:blipFill>
        <p:spPr>
          <a:xfrm>
            <a:off x="8738986" y="1693267"/>
            <a:ext cx="2803653" cy="3783738"/>
          </a:xfrm>
          <a:prstGeom prst="rect">
            <a:avLst/>
          </a:prstGeom>
        </p:spPr>
      </p:pic>
      <p:pic>
        <p:nvPicPr>
          <p:cNvPr id="2097168" name="Picture 2097167"/>
          <p:cNvPicPr>
            <a:picLocks/>
          </p:cNvPicPr>
          <p:nvPr/>
        </p:nvPicPr>
        <p:blipFill>
          <a:blip r:embed="rId4"/>
          <a:stretch>
            <a:fillRect/>
          </a:stretch>
        </p:blipFill>
        <p:spPr>
          <a:xfrm rot="6031">
            <a:off x="3398493" y="4387558"/>
            <a:ext cx="4155590" cy="182678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22" name="Rectangle 13"/>
          <p:cNvSpPr/>
          <p:nvPr/>
        </p:nvSpPr>
        <p:spPr>
          <a:xfrm>
            <a:off x="2504661" y="1616765"/>
            <a:ext cx="6970643" cy="318052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48623"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4" name="Rectangle 14"/>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5" name="TextBox 1048624"/>
          <p:cNvSpPr txBox="1"/>
          <p:nvPr/>
        </p:nvSpPr>
        <p:spPr>
          <a:xfrm>
            <a:off x="2329366" y="791414"/>
            <a:ext cx="7872016" cy="707886"/>
          </a:xfrm>
          <a:prstGeom prst="rect">
            <a:avLst/>
          </a:prstGeom>
        </p:spPr>
        <p:txBody>
          <a:bodyPr wrap="square" rtlCol="0">
            <a:spAutoFit/>
          </a:bodyPr>
          <a:lstStyle/>
          <a:p>
            <a:r>
              <a:rPr lang="en-GB" altLang="en-GB" sz="4000" b="1" dirty="0">
                <a:solidFill>
                  <a:srgbClr val="FF3399"/>
                </a:solidFill>
              </a:rPr>
              <a:t>♡</a:t>
            </a:r>
            <a:r>
              <a:rPr lang="en-US" altLang="en-GB" sz="4000" b="1" dirty="0">
                <a:solidFill>
                  <a:srgbClr val="FF3399"/>
                </a:solidFill>
              </a:rPr>
              <a:t>Let's have a picnic with Mom</a:t>
            </a:r>
            <a:r>
              <a:rPr lang="en-GB" altLang="en-GB" sz="4000" b="1" dirty="0">
                <a:solidFill>
                  <a:srgbClr val="FF3399"/>
                </a:solidFill>
              </a:rPr>
              <a:t>♡</a:t>
            </a:r>
            <a:endParaRPr lang="en-ZA" sz="4000" b="1" dirty="0">
              <a:solidFill>
                <a:srgbClr val="FF3399"/>
              </a:solidFill>
            </a:endParaRPr>
          </a:p>
        </p:txBody>
      </p:sp>
      <p:sp>
        <p:nvSpPr>
          <p:cNvPr id="1048626" name="TextBox 1048625"/>
          <p:cNvSpPr txBox="1"/>
          <p:nvPr/>
        </p:nvSpPr>
        <p:spPr>
          <a:xfrm>
            <a:off x="645533" y="1643269"/>
            <a:ext cx="4000000" cy="3108543"/>
          </a:xfrm>
          <a:prstGeom prst="rect">
            <a:avLst/>
          </a:prstGeom>
        </p:spPr>
        <p:txBody>
          <a:bodyPr wrap="square" rtlCol="0">
            <a:spAutoFit/>
          </a:bodyPr>
          <a:lstStyle/>
          <a:p>
            <a:r>
              <a:rPr lang="en-US" altLang="en-GB" sz="2800" dirty="0">
                <a:solidFill>
                  <a:srgbClr val="000000"/>
                </a:solidFill>
              </a:rPr>
              <a:t>Get some snacks from the house and set up a picnic spot for Mom and you.</a:t>
            </a:r>
            <a:endParaRPr lang="en-ZA" sz="2800" dirty="0">
              <a:solidFill>
                <a:srgbClr val="000000"/>
              </a:solidFill>
            </a:endParaRPr>
          </a:p>
          <a:p>
            <a:endParaRPr lang="en-ZA" sz="2800" dirty="0">
              <a:solidFill>
                <a:srgbClr val="000000"/>
              </a:solidFill>
            </a:endParaRPr>
          </a:p>
          <a:p>
            <a:r>
              <a:rPr lang="en-US" altLang="en-GB" sz="2800" dirty="0">
                <a:solidFill>
                  <a:srgbClr val="000000"/>
                </a:solidFill>
              </a:rPr>
              <a:t>Spend some quality time together giving Mom lots of love and cuddles.</a:t>
            </a:r>
            <a:endParaRPr lang="en-ZA" sz="2800" dirty="0">
              <a:solidFill>
                <a:srgbClr val="000000"/>
              </a:solidFill>
            </a:endParaRPr>
          </a:p>
        </p:txBody>
      </p:sp>
      <p:pic>
        <p:nvPicPr>
          <p:cNvPr id="2097169" name="Picture 2097168"/>
          <p:cNvPicPr>
            <a:picLocks/>
          </p:cNvPicPr>
          <p:nvPr/>
        </p:nvPicPr>
        <p:blipFill>
          <a:blip r:embed="rId2"/>
          <a:stretch>
            <a:fillRect/>
          </a:stretch>
        </p:blipFill>
        <p:spPr>
          <a:xfrm>
            <a:off x="4814054" y="2199859"/>
            <a:ext cx="2957637" cy="2867931"/>
          </a:xfrm>
          <a:prstGeom prst="rect">
            <a:avLst/>
          </a:prstGeom>
        </p:spPr>
      </p:pic>
      <p:pic>
        <p:nvPicPr>
          <p:cNvPr id="2097170" name="Picture 2097169"/>
          <p:cNvPicPr>
            <a:picLocks/>
          </p:cNvPicPr>
          <p:nvPr/>
        </p:nvPicPr>
        <p:blipFill>
          <a:blip r:embed="rId3"/>
          <a:stretch>
            <a:fillRect/>
          </a:stretch>
        </p:blipFill>
        <p:spPr>
          <a:xfrm>
            <a:off x="7822760" y="1479754"/>
            <a:ext cx="3617245" cy="41089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27" name="Rectangle 13"/>
          <p:cNvSpPr/>
          <p:nvPr/>
        </p:nvSpPr>
        <p:spPr>
          <a:xfrm>
            <a:off x="2504661" y="1616765"/>
            <a:ext cx="6970643" cy="318052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48628"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858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29" name="Rectangle 14"/>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630" name="TextBox 1048629"/>
          <p:cNvSpPr txBox="1"/>
          <p:nvPr/>
        </p:nvSpPr>
        <p:spPr>
          <a:xfrm>
            <a:off x="803008" y="682979"/>
            <a:ext cx="10515380" cy="707886"/>
          </a:xfrm>
          <a:prstGeom prst="rect">
            <a:avLst/>
          </a:prstGeom>
        </p:spPr>
        <p:txBody>
          <a:bodyPr wrap="square" rtlCol="0">
            <a:spAutoFit/>
          </a:bodyPr>
          <a:lstStyle/>
          <a:p>
            <a:pPr algn="ctr"/>
            <a:r>
              <a:rPr lang="en-GB" altLang="en-GB" sz="4000" b="1" dirty="0">
                <a:solidFill>
                  <a:srgbClr val="FF3399"/>
                </a:solidFill>
              </a:rPr>
              <a:t>♡</a:t>
            </a:r>
            <a:r>
              <a:rPr lang="en-US" altLang="en-GB" sz="4000" b="1" dirty="0">
                <a:solidFill>
                  <a:srgbClr val="FF3399"/>
                </a:solidFill>
              </a:rPr>
              <a:t>Special messages for you special Moms</a:t>
            </a:r>
            <a:r>
              <a:rPr lang="en-GB" altLang="en-GB" sz="4000" b="1" dirty="0">
                <a:solidFill>
                  <a:srgbClr val="FF3399"/>
                </a:solidFill>
              </a:rPr>
              <a:t>♡</a:t>
            </a:r>
            <a:endParaRPr lang="en-ZA" sz="4000" b="1" dirty="0">
              <a:solidFill>
                <a:srgbClr val="FF3399"/>
              </a:solidFill>
            </a:endParaRPr>
          </a:p>
        </p:txBody>
      </p:sp>
      <p:pic>
        <p:nvPicPr>
          <p:cNvPr id="2097171" name="Picture 2097170"/>
          <p:cNvPicPr>
            <a:picLocks/>
          </p:cNvPicPr>
          <p:nvPr/>
        </p:nvPicPr>
        <p:blipFill>
          <a:blip r:embed="rId2"/>
          <a:stretch>
            <a:fillRect/>
          </a:stretch>
        </p:blipFill>
        <p:spPr>
          <a:xfrm>
            <a:off x="893012" y="1789057"/>
            <a:ext cx="4345644" cy="4017063"/>
          </a:xfrm>
          <a:prstGeom prst="rect">
            <a:avLst/>
          </a:prstGeom>
        </p:spPr>
      </p:pic>
      <p:pic>
        <p:nvPicPr>
          <p:cNvPr id="2097172" name="Picture 2097171"/>
          <p:cNvPicPr>
            <a:picLocks/>
          </p:cNvPicPr>
          <p:nvPr/>
        </p:nvPicPr>
        <p:blipFill>
          <a:blip r:embed="rId3"/>
          <a:stretch>
            <a:fillRect/>
          </a:stretch>
        </p:blipFill>
        <p:spPr>
          <a:xfrm>
            <a:off x="5654655" y="1441721"/>
            <a:ext cx="5567403" cy="4711736"/>
          </a:xfrm>
          <a:prstGeom prst="rect">
            <a:avLst/>
          </a:prstGeom>
        </p:spPr>
      </p:pic>
    </p:spTree>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Words>
  <Application>Microsoft Office PowerPoint</Application>
  <PresentationFormat>Widescreen</PresentationFormat>
  <Paragraphs>56</Paragraphs>
  <Slides>10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Berlin Sans FB</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JANE LAND</dc:creator>
  <cp:lastModifiedBy>Gary Lezar</cp:lastModifiedBy>
  <cp:revision>1</cp:revision>
  <dcterms:created xsi:type="dcterms:W3CDTF">2020-03-30T08:19:20Z</dcterms:created>
  <dcterms:modified xsi:type="dcterms:W3CDTF">2020-05-07T12:20:18Z</dcterms:modified>
</cp:coreProperties>
</file>