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56" r:id="rId3"/>
    <p:sldId id="264" r:id="rId4"/>
    <p:sldId id="257" r:id="rId5"/>
    <p:sldId id="258" r:id="rId6"/>
    <p:sldId id="265" r:id="rId7"/>
    <p:sldId id="266" r:id="rId8"/>
    <p:sldId id="268" r:id="rId9"/>
    <p:sldId id="269" r:id="rId10"/>
    <p:sldId id="271" r:id="rId11"/>
    <p:sldId id="262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eague Spartan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591" autoAdjust="0"/>
  </p:normalViewPr>
  <p:slideViewPr>
    <p:cSldViewPr>
      <p:cViewPr varScale="1">
        <p:scale>
          <a:sx n="46" d="100"/>
          <a:sy n="46" d="100"/>
        </p:scale>
        <p:origin x="90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www.youtube.com/embed/VpFIUk6BNw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embed/qdiVaBPSwa8" TargetMode="External"/><Relationship Id="rId5" Type="http://schemas.openxmlformats.org/officeDocument/2006/relationships/hyperlink" Target="https://www.youtube.com/embed/RQ-h6WCVm6Q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7832" y="0"/>
            <a:ext cx="7177181" cy="112622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1451" y="-715187"/>
            <a:ext cx="13820074" cy="119773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3092546" y="4229100"/>
            <a:ext cx="7730836" cy="7730836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flipV="1">
            <a:off x="-401169" y="-715186"/>
            <a:ext cx="19090338" cy="306600"/>
          </a:xfrm>
          <a:prstGeom prst="rect">
            <a:avLst/>
          </a:prstGeom>
          <a:solidFill>
            <a:srgbClr val="43C3DD"/>
          </a:solidFill>
        </p:spPr>
      </p:sp>
      <p:grpSp>
        <p:nvGrpSpPr>
          <p:cNvPr id="6" name="Group 6"/>
          <p:cNvGrpSpPr/>
          <p:nvPr/>
        </p:nvGrpSpPr>
        <p:grpSpPr>
          <a:xfrm>
            <a:off x="14807045" y="3169228"/>
            <a:ext cx="2529984" cy="252998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671488" y="7886700"/>
            <a:ext cx="4400550" cy="4400550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09772" y="8628474"/>
            <a:ext cx="9962661" cy="2241094"/>
            <a:chOff x="0" y="1308586"/>
            <a:chExt cx="13283548" cy="298812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3718014"/>
              <a:ext cx="13283548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308586"/>
              <a:ext cx="13283548" cy="2137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480"/>
                </a:lnSpc>
              </a:pPr>
              <a:r>
                <a:rPr lang="en-US" sz="9600" dirty="0">
                  <a:solidFill>
                    <a:srgbClr val="F52BCF"/>
                  </a:solidFill>
                  <a:latin typeface="League Spartan"/>
                </a:rPr>
                <a:t>Little Lambs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09772" y="2606646"/>
            <a:ext cx="13825939" cy="207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83"/>
              </a:lnSpc>
            </a:pPr>
            <a:r>
              <a:rPr lang="en-US" sz="15032" dirty="0">
                <a:solidFill>
                  <a:srgbClr val="FFFFFF"/>
                </a:solidFill>
                <a:latin typeface="Playlist Script Bold"/>
              </a:rPr>
              <a:t>MOTHER’S 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7832" y="0"/>
            <a:ext cx="7177181" cy="112622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1102" y="-17462"/>
            <a:ext cx="13820074" cy="119773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3092546" y="4229100"/>
            <a:ext cx="7730836" cy="7730836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flipV="1">
            <a:off x="-401169" y="-715186"/>
            <a:ext cx="19090338" cy="306600"/>
          </a:xfrm>
          <a:prstGeom prst="rect">
            <a:avLst/>
          </a:prstGeom>
          <a:solidFill>
            <a:srgbClr val="43C3DD"/>
          </a:solidFill>
        </p:spPr>
      </p:sp>
      <p:grpSp>
        <p:nvGrpSpPr>
          <p:cNvPr id="6" name="Group 6"/>
          <p:cNvGrpSpPr/>
          <p:nvPr/>
        </p:nvGrpSpPr>
        <p:grpSpPr>
          <a:xfrm>
            <a:off x="14807045" y="3169228"/>
            <a:ext cx="2529984" cy="252998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671488" y="7886700"/>
            <a:ext cx="4400550" cy="4400550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09772" y="10435545"/>
            <a:ext cx="9962661" cy="434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F834C-E4E1-409A-AE3B-65249DBA3BA3}"/>
              </a:ext>
            </a:extLst>
          </p:cNvPr>
          <p:cNvSpPr txBox="1"/>
          <p:nvPr/>
        </p:nvSpPr>
        <p:spPr>
          <a:xfrm>
            <a:off x="0" y="2234851"/>
            <a:ext cx="12932896" cy="6247864"/>
          </a:xfrm>
          <a:prstGeom prst="rect">
            <a:avLst/>
          </a:prstGeom>
          <a:solidFill>
            <a:srgbClr val="F52BCF"/>
          </a:solidFill>
        </p:spPr>
        <p:txBody>
          <a:bodyPr wrap="square" rtlCol="0">
            <a:spAutoFit/>
          </a:bodyPr>
          <a:lstStyle/>
          <a:p>
            <a:r>
              <a:rPr lang="en-AU" sz="6000" b="1" dirty="0">
                <a:solidFill>
                  <a:schemeClr val="bg1"/>
                </a:solidFill>
              </a:rPr>
              <a:t>Songs:</a:t>
            </a:r>
          </a:p>
          <a:p>
            <a:endParaRPr lang="en-AU" sz="6000" b="1" dirty="0">
              <a:solidFill>
                <a:schemeClr val="bg1"/>
              </a:solidFill>
            </a:endParaRPr>
          </a:p>
          <a:p>
            <a:r>
              <a:rPr lang="en-AU" sz="4000" dirty="0">
                <a:hlinkClick r:id="rId5"/>
              </a:rPr>
              <a:t>https://www.youtube.com/embed/RQ-h6WCVm6Q</a:t>
            </a:r>
            <a:endParaRPr lang="en-AU" sz="4000" dirty="0"/>
          </a:p>
          <a:p>
            <a:endParaRPr lang="en-AU" sz="4000" dirty="0"/>
          </a:p>
          <a:p>
            <a:r>
              <a:rPr lang="en-AU" sz="4000" dirty="0">
                <a:hlinkClick r:id="rId6"/>
              </a:rPr>
              <a:t>https://www.youtube.com/embed/qdiVaBPSwa8</a:t>
            </a:r>
            <a:endParaRPr lang="en-AU" sz="4000" dirty="0"/>
          </a:p>
          <a:p>
            <a:endParaRPr lang="en-AU" sz="4000" dirty="0"/>
          </a:p>
          <a:p>
            <a:r>
              <a:rPr lang="en-AU" sz="4000" dirty="0">
                <a:hlinkClick r:id="rId7"/>
              </a:rPr>
              <a:t>https://www.youtube.com/embed/VpFIUk6BNwA</a:t>
            </a:r>
            <a:endParaRPr lang="en-AU" sz="4000" dirty="0"/>
          </a:p>
          <a:p>
            <a:endParaRPr lang="en-AU" sz="4000" dirty="0"/>
          </a:p>
          <a:p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852888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9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-20200331-WA0005">
            <a:hlinkClick r:id="" action="ppaction://media"/>
            <a:extLst>
              <a:ext uri="{FF2B5EF4-FFF2-40B4-BE49-F238E27FC236}">
                <a16:creationId xmlns:a16="http://schemas.microsoft.com/office/drawing/2014/main" id="{0FDF739C-CCBF-4A88-9156-1B43B42812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533400"/>
            <a:ext cx="9220200" cy="9220200"/>
          </a:xfrm>
          <a:prstGeom prst="heart">
            <a:avLst/>
          </a:prstGeom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l="4946" r="8222" b="1077"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BC07A2-8D66-4729-8EF0-9F8BC651D0EF}"/>
              </a:ext>
            </a:extLst>
          </p:cNvPr>
          <p:cNvSpPr txBox="1"/>
          <p:nvPr/>
        </p:nvSpPr>
        <p:spPr>
          <a:xfrm>
            <a:off x="5867400" y="-531230"/>
            <a:ext cx="7010400" cy="240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5030" dirty="0"/>
              <a:t>Damon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2E05A4A4-E4B6-4A0A-8447-9BB5943B38D5}"/>
              </a:ext>
            </a:extLst>
          </p:cNvPr>
          <p:cNvSpPr/>
          <p:nvPr/>
        </p:nvSpPr>
        <p:spPr>
          <a:xfrm>
            <a:off x="12420600" y="281333"/>
            <a:ext cx="5334000" cy="3581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>
                <a:solidFill>
                  <a:schemeClr val="tx1"/>
                </a:solidFill>
              </a:rPr>
              <a:t>“Mothers hold their children's hands for a short while, but their hearts forever.”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E48B8D-B483-4C45-9900-9066AB92F783}"/>
              </a:ext>
            </a:extLst>
          </p:cNvPr>
          <p:cNvSpPr/>
          <p:nvPr/>
        </p:nvSpPr>
        <p:spPr>
          <a:xfrm>
            <a:off x="12306300" y="4572657"/>
            <a:ext cx="6858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0781E3-569C-423B-A9AE-559EC343AADE}"/>
              </a:ext>
            </a:extLst>
          </p:cNvPr>
          <p:cNvSpPr/>
          <p:nvPr/>
        </p:nvSpPr>
        <p:spPr>
          <a:xfrm>
            <a:off x="11741150" y="5120957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77A430-AB55-4A63-A9C9-6FCF96162CAE}"/>
              </a:ext>
            </a:extLst>
          </p:cNvPr>
          <p:cNvSpPr/>
          <p:nvPr/>
        </p:nvSpPr>
        <p:spPr>
          <a:xfrm>
            <a:off x="12890500" y="3724034"/>
            <a:ext cx="990600" cy="8740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6D69B-1B53-4B46-BE71-632156BE3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05886"/>
            <a:ext cx="4804244" cy="734454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l="4946" r="8222" b="1077"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9257CB-FE04-48C9-91B1-4AF03505ED08}"/>
              </a:ext>
            </a:extLst>
          </p:cNvPr>
          <p:cNvSpPr/>
          <p:nvPr/>
        </p:nvSpPr>
        <p:spPr>
          <a:xfrm>
            <a:off x="3124200" y="-114300"/>
            <a:ext cx="7273145" cy="2405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5030" dirty="0">
                <a:solidFill>
                  <a:schemeClr val="bg1"/>
                </a:solidFill>
              </a:rPr>
              <a:t>Madison</a:t>
            </a:r>
            <a:r>
              <a:rPr lang="en-ZA" sz="9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5DCAAD-E39C-46BA-A7C8-EB8B7C331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16" y="2171767"/>
            <a:ext cx="7597185" cy="714610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3549095-5D97-4054-AD5E-2689413B5D91}"/>
              </a:ext>
            </a:extLst>
          </p:cNvPr>
          <p:cNvSpPr/>
          <p:nvPr/>
        </p:nvSpPr>
        <p:spPr>
          <a:xfrm>
            <a:off x="2164081" y="0"/>
            <a:ext cx="45719" cy="457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C275DFD-96B1-415D-ADFA-888969848AFE}"/>
              </a:ext>
            </a:extLst>
          </p:cNvPr>
          <p:cNvSpPr/>
          <p:nvPr/>
        </p:nvSpPr>
        <p:spPr>
          <a:xfrm>
            <a:off x="11964692" y="1088337"/>
            <a:ext cx="5256508" cy="3581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>
                <a:solidFill>
                  <a:schemeClr val="tx1"/>
                </a:solidFill>
              </a:rPr>
              <a:t>“A mother is who can take the place of all others but whose place no one else can take.”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D6F0F3-8218-4477-9933-45416A3FFB74}"/>
              </a:ext>
            </a:extLst>
          </p:cNvPr>
          <p:cNvSpPr/>
          <p:nvPr/>
        </p:nvSpPr>
        <p:spPr>
          <a:xfrm>
            <a:off x="12433870" y="4565995"/>
            <a:ext cx="990600" cy="8740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AF9051-8875-4069-8772-589CF3BF83C0}"/>
              </a:ext>
            </a:extLst>
          </p:cNvPr>
          <p:cNvSpPr/>
          <p:nvPr/>
        </p:nvSpPr>
        <p:spPr>
          <a:xfrm>
            <a:off x="11936497" y="5440018"/>
            <a:ext cx="6858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751931-42EA-4188-BFB9-C0B3B75E36AF}"/>
              </a:ext>
            </a:extLst>
          </p:cNvPr>
          <p:cNvSpPr/>
          <p:nvPr/>
        </p:nvSpPr>
        <p:spPr>
          <a:xfrm>
            <a:off x="11304187" y="61341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764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9000" b="-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2456" y="593261"/>
            <a:ext cx="13825939" cy="199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83"/>
              </a:lnSpc>
            </a:pPr>
            <a:r>
              <a:rPr lang="en-US" sz="15032" dirty="0">
                <a:solidFill>
                  <a:srgbClr val="FFFFFF"/>
                </a:solidFill>
                <a:latin typeface="Playlist Script Bold"/>
              </a:rPr>
              <a:t>Tetelo 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4E18A5C-105D-4606-85DE-D98FD552124C}"/>
              </a:ext>
            </a:extLst>
          </p:cNvPr>
          <p:cNvSpPr/>
          <p:nvPr/>
        </p:nvSpPr>
        <p:spPr>
          <a:xfrm>
            <a:off x="12877800" y="127136"/>
            <a:ext cx="4581105" cy="347952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>
                <a:solidFill>
                  <a:schemeClr val="tx1"/>
                </a:solidFill>
              </a:rPr>
              <a:t>“Moms are the people who know us the best and love us the most.”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F10965-CE64-41FC-B301-98BF8A835C18}"/>
              </a:ext>
            </a:extLst>
          </p:cNvPr>
          <p:cNvSpPr/>
          <p:nvPr/>
        </p:nvSpPr>
        <p:spPr>
          <a:xfrm>
            <a:off x="12903200" y="3554085"/>
            <a:ext cx="990600" cy="8740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9147AF-D395-4F19-8232-A169D90A597A}"/>
              </a:ext>
            </a:extLst>
          </p:cNvPr>
          <p:cNvSpPr/>
          <p:nvPr/>
        </p:nvSpPr>
        <p:spPr>
          <a:xfrm>
            <a:off x="12344400" y="4610999"/>
            <a:ext cx="6858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572946-CE9B-4E32-8587-3BD88D60CC5B}"/>
              </a:ext>
            </a:extLst>
          </p:cNvPr>
          <p:cNvSpPr/>
          <p:nvPr/>
        </p:nvSpPr>
        <p:spPr>
          <a:xfrm>
            <a:off x="11734800" y="542872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0921EC-3861-42DB-B16F-9FD6E5B85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53" y="1046956"/>
            <a:ext cx="6448547" cy="834728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87222" y="1084135"/>
            <a:ext cx="13825939" cy="207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83"/>
              </a:lnSpc>
            </a:pPr>
            <a:r>
              <a:rPr lang="en-US" sz="15032" dirty="0">
                <a:solidFill>
                  <a:schemeClr val="bg1"/>
                </a:solidFill>
                <a:latin typeface="Playlist Script Bold"/>
              </a:rPr>
              <a:t>Zavian</a:t>
            </a:r>
            <a:r>
              <a:rPr lang="en-US" sz="15032" dirty="0">
                <a:solidFill>
                  <a:srgbClr val="1F1E1D"/>
                </a:solidFill>
                <a:latin typeface="Playlist Script Bold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539943-5076-4F14-93AE-5950414F7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00" y="3048528"/>
            <a:ext cx="6153150" cy="593339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5FB84199-88E3-4D17-9DBF-97FE8AFAAF88}"/>
              </a:ext>
            </a:extLst>
          </p:cNvPr>
          <p:cNvSpPr/>
          <p:nvPr/>
        </p:nvSpPr>
        <p:spPr>
          <a:xfrm>
            <a:off x="13106400" y="762000"/>
            <a:ext cx="5181600" cy="3581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>
                <a:solidFill>
                  <a:schemeClr val="tx1"/>
                </a:solidFill>
              </a:rPr>
              <a:t>“If you’re a mom, you’re a superhero.  Period.”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D05E64-31B6-4798-A33F-21F3A634768D}"/>
              </a:ext>
            </a:extLst>
          </p:cNvPr>
          <p:cNvSpPr/>
          <p:nvPr/>
        </p:nvSpPr>
        <p:spPr>
          <a:xfrm>
            <a:off x="11963400" y="5439751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AF8332-4B73-4991-85CF-8A10A48E3434}"/>
              </a:ext>
            </a:extLst>
          </p:cNvPr>
          <p:cNvSpPr/>
          <p:nvPr/>
        </p:nvSpPr>
        <p:spPr>
          <a:xfrm>
            <a:off x="12420600" y="4811631"/>
            <a:ext cx="6858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3EED10-D3C7-47B8-9640-625D470F02A4}"/>
              </a:ext>
            </a:extLst>
          </p:cNvPr>
          <p:cNvSpPr/>
          <p:nvPr/>
        </p:nvSpPr>
        <p:spPr>
          <a:xfrm>
            <a:off x="13106400" y="3906388"/>
            <a:ext cx="990600" cy="8740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7832" y="0"/>
            <a:ext cx="7177181" cy="112622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1102" y="-17462"/>
            <a:ext cx="13820074" cy="119773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3092546" y="4229100"/>
            <a:ext cx="7730836" cy="7730836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flipV="1">
            <a:off x="-401169" y="-715186"/>
            <a:ext cx="19090338" cy="306600"/>
          </a:xfrm>
          <a:prstGeom prst="rect">
            <a:avLst/>
          </a:prstGeom>
          <a:solidFill>
            <a:srgbClr val="43C3DD"/>
          </a:solidFill>
        </p:spPr>
      </p:sp>
      <p:grpSp>
        <p:nvGrpSpPr>
          <p:cNvPr id="6" name="Group 6"/>
          <p:cNvGrpSpPr/>
          <p:nvPr/>
        </p:nvGrpSpPr>
        <p:grpSpPr>
          <a:xfrm>
            <a:off x="14807045" y="3169228"/>
            <a:ext cx="2529984" cy="252998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671488" y="7886700"/>
            <a:ext cx="4400550" cy="4400550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09772" y="10435545"/>
            <a:ext cx="9962661" cy="434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AFE9CF-C9AC-4B96-91F4-767CF6DD5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029" y="324206"/>
            <a:ext cx="7908975" cy="97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3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7832" y="0"/>
            <a:ext cx="7177181" cy="112622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1102" y="-17462"/>
            <a:ext cx="13820074" cy="119773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3092546" y="4229100"/>
            <a:ext cx="7730836" cy="7730836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flipV="1">
            <a:off x="-401169" y="-715186"/>
            <a:ext cx="19090338" cy="306600"/>
          </a:xfrm>
          <a:prstGeom prst="rect">
            <a:avLst/>
          </a:prstGeom>
          <a:solidFill>
            <a:srgbClr val="43C3DD"/>
          </a:solidFill>
        </p:spPr>
      </p:sp>
      <p:grpSp>
        <p:nvGrpSpPr>
          <p:cNvPr id="6" name="Group 6"/>
          <p:cNvGrpSpPr/>
          <p:nvPr/>
        </p:nvGrpSpPr>
        <p:grpSpPr>
          <a:xfrm>
            <a:off x="14807045" y="3169228"/>
            <a:ext cx="2529984" cy="252998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671488" y="7886700"/>
            <a:ext cx="4400550" cy="4400550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09772" y="10435545"/>
            <a:ext cx="9962661" cy="434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84FFF8-7AE5-4785-ACCA-4ED8A6D20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738" y="191629"/>
            <a:ext cx="7623706" cy="9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9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7832" y="0"/>
            <a:ext cx="7177181" cy="112622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1102" y="-17462"/>
            <a:ext cx="13820074" cy="119773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3092546" y="4229100"/>
            <a:ext cx="7730836" cy="7730836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flipV="1">
            <a:off x="-401169" y="-715186"/>
            <a:ext cx="19090338" cy="306600"/>
          </a:xfrm>
          <a:prstGeom prst="rect">
            <a:avLst/>
          </a:prstGeom>
          <a:solidFill>
            <a:srgbClr val="43C3DD"/>
          </a:solidFill>
        </p:spPr>
      </p:sp>
      <p:grpSp>
        <p:nvGrpSpPr>
          <p:cNvPr id="6" name="Group 6"/>
          <p:cNvGrpSpPr/>
          <p:nvPr/>
        </p:nvGrpSpPr>
        <p:grpSpPr>
          <a:xfrm>
            <a:off x="14807045" y="3169228"/>
            <a:ext cx="2529984" cy="252998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671488" y="7886700"/>
            <a:ext cx="4400550" cy="4400550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09772" y="10435545"/>
            <a:ext cx="9962661" cy="434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4F8BDC-EEC0-4AB3-9349-A28AA86FD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9" y="189487"/>
            <a:ext cx="5643562" cy="4391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8BA591-5F69-4805-802E-C697908C5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145" y="4770851"/>
            <a:ext cx="8159673" cy="53959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9CF3FD-6E5A-4343-ABBD-28FCAF5AF7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2140" y="199878"/>
            <a:ext cx="4400549" cy="43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1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7832" y="0"/>
            <a:ext cx="7177181" cy="112622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1102" y="-17462"/>
            <a:ext cx="13820074" cy="119773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3092546" y="4229100"/>
            <a:ext cx="7730836" cy="7730836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flipV="1">
            <a:off x="-401169" y="-715186"/>
            <a:ext cx="19090338" cy="306600"/>
          </a:xfrm>
          <a:prstGeom prst="rect">
            <a:avLst/>
          </a:prstGeom>
          <a:solidFill>
            <a:srgbClr val="43C3DD"/>
          </a:solidFill>
        </p:spPr>
      </p:sp>
      <p:grpSp>
        <p:nvGrpSpPr>
          <p:cNvPr id="6" name="Group 6"/>
          <p:cNvGrpSpPr/>
          <p:nvPr/>
        </p:nvGrpSpPr>
        <p:grpSpPr>
          <a:xfrm>
            <a:off x="14807045" y="3169228"/>
            <a:ext cx="2529984" cy="252998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671488" y="7886700"/>
            <a:ext cx="4400550" cy="4400550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09772" y="10435545"/>
            <a:ext cx="9962661" cy="434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31AEDE-4ADF-4176-BD0A-BBF4CB638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2" y="495300"/>
            <a:ext cx="11946708" cy="93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87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108</Words>
  <Application>Microsoft Office PowerPoint</Application>
  <PresentationFormat>Custom</PresentationFormat>
  <Paragraphs>17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League Spartan</vt:lpstr>
      <vt:lpstr>Playlist Script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Lambs Week 3</dc:title>
  <dc:creator>GM Playschool</dc:creator>
  <cp:lastModifiedBy>Gary Lezar</cp:lastModifiedBy>
  <cp:revision>25</cp:revision>
  <dcterms:created xsi:type="dcterms:W3CDTF">2006-08-16T00:00:00Z</dcterms:created>
  <dcterms:modified xsi:type="dcterms:W3CDTF">2020-05-07T10:50:32Z</dcterms:modified>
  <dc:identifier>DAD54q39X6M</dc:identifier>
</cp:coreProperties>
</file>